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0"/>
  </p:notesMasterIdLst>
  <p:sldIdLst>
    <p:sldId id="256" r:id="rId2"/>
    <p:sldId id="257" r:id="rId3"/>
    <p:sldId id="289" r:id="rId4"/>
    <p:sldId id="267" r:id="rId5"/>
    <p:sldId id="292" r:id="rId6"/>
    <p:sldId id="268" r:id="rId7"/>
    <p:sldId id="285" r:id="rId8"/>
    <p:sldId id="565" r:id="rId9"/>
    <p:sldId id="291" r:id="rId10"/>
    <p:sldId id="293" r:id="rId11"/>
    <p:sldId id="286" r:id="rId12"/>
    <p:sldId id="269" r:id="rId13"/>
    <p:sldId id="270" r:id="rId14"/>
    <p:sldId id="271" r:id="rId15"/>
    <p:sldId id="272" r:id="rId16"/>
    <p:sldId id="287" r:id="rId17"/>
    <p:sldId id="295" r:id="rId18"/>
    <p:sldId id="300" r:id="rId19"/>
    <p:sldId id="299" r:id="rId20"/>
    <p:sldId id="567" r:id="rId21"/>
    <p:sldId id="273" r:id="rId22"/>
    <p:sldId id="301" r:id="rId23"/>
    <p:sldId id="274" r:id="rId24"/>
    <p:sldId id="290" r:id="rId25"/>
    <p:sldId id="296" r:id="rId26"/>
    <p:sldId id="275" r:id="rId27"/>
    <p:sldId id="294" r:id="rId28"/>
    <p:sldId id="276" r:id="rId29"/>
    <p:sldId id="277" r:id="rId30"/>
    <p:sldId id="278" r:id="rId31"/>
    <p:sldId id="279" r:id="rId32"/>
    <p:sldId id="280" r:id="rId33"/>
    <p:sldId id="288" r:id="rId34"/>
    <p:sldId id="568" r:id="rId35"/>
    <p:sldId id="483" r:id="rId36"/>
    <p:sldId id="281" r:id="rId37"/>
    <p:sldId id="439" r:id="rId38"/>
    <p:sldId id="447" r:id="rId39"/>
    <p:sldId id="448" r:id="rId40"/>
    <p:sldId id="449" r:id="rId41"/>
    <p:sldId id="303" r:id="rId42"/>
    <p:sldId id="529" r:id="rId43"/>
    <p:sldId id="558" r:id="rId44"/>
    <p:sldId id="298" r:id="rId45"/>
    <p:sldId id="559" r:id="rId46"/>
    <p:sldId id="282" r:id="rId47"/>
    <p:sldId id="283" r:id="rId48"/>
    <p:sldId id="560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F1F7DD-6C67-5B4F-AFF2-FB9CDA792119}" v="175" dt="2024-03-29T13:59:48.6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882"/>
    <p:restoredTop sz="87635"/>
  </p:normalViewPr>
  <p:slideViewPr>
    <p:cSldViewPr snapToGrid="0">
      <p:cViewPr varScale="1">
        <p:scale>
          <a:sx n="55" d="100"/>
          <a:sy n="55" d="100"/>
        </p:scale>
        <p:origin x="64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ements, William" userId="cbdb0636-a496-422a-8d40-98c53d494d26" providerId="ADAL" clId="{F7EE80E3-742B-46C2-A713-6180E276D4EC}"/>
    <pc:docChg chg="addSld modSld sldOrd">
      <pc:chgData name="Clements, William" userId="cbdb0636-a496-422a-8d40-98c53d494d26" providerId="ADAL" clId="{F7EE80E3-742B-46C2-A713-6180E276D4EC}" dt="2024-03-29T18:37:44.946" v="20"/>
      <pc:docMkLst>
        <pc:docMk/>
      </pc:docMkLst>
      <pc:sldChg chg="ord">
        <pc:chgData name="Clements, William" userId="cbdb0636-a496-422a-8d40-98c53d494d26" providerId="ADAL" clId="{F7EE80E3-742B-46C2-A713-6180E276D4EC}" dt="2024-03-29T18:37:44.946" v="20"/>
        <pc:sldMkLst>
          <pc:docMk/>
          <pc:sldMk cId="4058293979" sldId="280"/>
        </pc:sldMkLst>
      </pc:sldChg>
      <pc:sldChg chg="modSp mod modShow">
        <pc:chgData name="Clements, William" userId="cbdb0636-a496-422a-8d40-98c53d494d26" providerId="ADAL" clId="{F7EE80E3-742B-46C2-A713-6180E276D4EC}" dt="2024-03-25T18:43:39.948" v="18" actId="6549"/>
        <pc:sldMkLst>
          <pc:docMk/>
          <pc:sldMk cId="81892310" sldId="564"/>
        </pc:sldMkLst>
        <pc:spChg chg="mod">
          <ac:chgData name="Clements, William" userId="cbdb0636-a496-422a-8d40-98c53d494d26" providerId="ADAL" clId="{F7EE80E3-742B-46C2-A713-6180E276D4EC}" dt="2024-03-25T18:43:39.948" v="18" actId="6549"/>
          <ac:spMkLst>
            <pc:docMk/>
            <pc:sldMk cId="81892310" sldId="564"/>
            <ac:spMk id="16" creationId="{6F6801AA-B548-9D11-C128-B1468FD15E18}"/>
          </ac:spMkLst>
        </pc:spChg>
      </pc:sldChg>
      <pc:sldChg chg="add">
        <pc:chgData name="Clements, William" userId="cbdb0636-a496-422a-8d40-98c53d494d26" providerId="ADAL" clId="{F7EE80E3-742B-46C2-A713-6180E276D4EC}" dt="2024-03-25T18:43:24.489" v="16" actId="2890"/>
        <pc:sldMkLst>
          <pc:docMk/>
          <pc:sldMk cId="1727965490" sldId="565"/>
        </pc:sldMkLst>
      </pc:sldChg>
    </pc:docChg>
  </pc:docChgLst>
  <pc:docChgLst>
    <pc:chgData name="Clements, William" userId="cbdb0636-a496-422a-8d40-98c53d494d26" providerId="ADAL" clId="{D4F1F7DD-6C67-5B4F-AFF2-FB9CDA792119}"/>
    <pc:docChg chg="undo custSel addSld delSld modSld sldOrd">
      <pc:chgData name="Clements, William" userId="cbdb0636-a496-422a-8d40-98c53d494d26" providerId="ADAL" clId="{D4F1F7DD-6C67-5B4F-AFF2-FB9CDA792119}" dt="2024-03-29T13:59:54.328" v="1119" actId="14100"/>
      <pc:docMkLst>
        <pc:docMk/>
      </pc:docMkLst>
      <pc:sldChg chg="modSp mod">
        <pc:chgData name="Clements, William" userId="cbdb0636-a496-422a-8d40-98c53d494d26" providerId="ADAL" clId="{D4F1F7DD-6C67-5B4F-AFF2-FB9CDA792119}" dt="2024-03-27T18:07:21.836" v="969" actId="21"/>
        <pc:sldMkLst>
          <pc:docMk/>
          <pc:sldMk cId="159128213" sldId="257"/>
        </pc:sldMkLst>
        <pc:spChg chg="mod">
          <ac:chgData name="Clements, William" userId="cbdb0636-a496-422a-8d40-98c53d494d26" providerId="ADAL" clId="{D4F1F7DD-6C67-5B4F-AFF2-FB9CDA792119}" dt="2024-03-27T18:07:21.836" v="969" actId="21"/>
          <ac:spMkLst>
            <pc:docMk/>
            <pc:sldMk cId="159128213" sldId="257"/>
            <ac:spMk id="3" creationId="{419CFF51-9F5B-A9E2-271F-07DF63E18FE7}"/>
          </ac:spMkLst>
        </pc:spChg>
      </pc:sldChg>
      <pc:sldChg chg="del">
        <pc:chgData name="Clements, William" userId="cbdb0636-a496-422a-8d40-98c53d494d26" providerId="ADAL" clId="{D4F1F7DD-6C67-5B4F-AFF2-FB9CDA792119}" dt="2024-03-27T18:07:06.328" v="964" actId="2696"/>
        <pc:sldMkLst>
          <pc:docMk/>
          <pc:sldMk cId="2017604609" sldId="258"/>
        </pc:sldMkLst>
      </pc:sldChg>
      <pc:sldChg chg="del">
        <pc:chgData name="Clements, William" userId="cbdb0636-a496-422a-8d40-98c53d494d26" providerId="ADAL" clId="{D4F1F7DD-6C67-5B4F-AFF2-FB9CDA792119}" dt="2024-03-27T18:07:06.328" v="964" actId="2696"/>
        <pc:sldMkLst>
          <pc:docMk/>
          <pc:sldMk cId="2480194830" sldId="259"/>
        </pc:sldMkLst>
      </pc:sldChg>
      <pc:sldChg chg="modSp del mod">
        <pc:chgData name="Clements, William" userId="cbdb0636-a496-422a-8d40-98c53d494d26" providerId="ADAL" clId="{D4F1F7DD-6C67-5B4F-AFF2-FB9CDA792119}" dt="2024-03-27T18:07:06.328" v="964" actId="2696"/>
        <pc:sldMkLst>
          <pc:docMk/>
          <pc:sldMk cId="3190058401" sldId="260"/>
        </pc:sldMkLst>
        <pc:spChg chg="mod">
          <ac:chgData name="Clements, William" userId="cbdb0636-a496-422a-8d40-98c53d494d26" providerId="ADAL" clId="{D4F1F7DD-6C67-5B4F-AFF2-FB9CDA792119}" dt="2024-03-25T17:36:19.121" v="3" actId="115"/>
          <ac:spMkLst>
            <pc:docMk/>
            <pc:sldMk cId="3190058401" sldId="260"/>
            <ac:spMk id="2" creationId="{CBD385EF-7023-4E9D-CB5B-C4AD11D1A1AC}"/>
          </ac:spMkLst>
        </pc:spChg>
        <pc:spChg chg="mod">
          <ac:chgData name="Clements, William" userId="cbdb0636-a496-422a-8d40-98c53d494d26" providerId="ADAL" clId="{D4F1F7DD-6C67-5B4F-AFF2-FB9CDA792119}" dt="2024-03-25T17:37:13.053" v="7" actId="207"/>
          <ac:spMkLst>
            <pc:docMk/>
            <pc:sldMk cId="3190058401" sldId="260"/>
            <ac:spMk id="3" creationId="{4426CC86-FA98-DCFA-BDD3-309FC295ED60}"/>
          </ac:spMkLst>
        </pc:spChg>
      </pc:sldChg>
      <pc:sldChg chg="modSp del mod">
        <pc:chgData name="Clements, William" userId="cbdb0636-a496-422a-8d40-98c53d494d26" providerId="ADAL" clId="{D4F1F7DD-6C67-5B4F-AFF2-FB9CDA792119}" dt="2024-03-27T18:07:06.328" v="964" actId="2696"/>
        <pc:sldMkLst>
          <pc:docMk/>
          <pc:sldMk cId="610379990" sldId="261"/>
        </pc:sldMkLst>
        <pc:spChg chg="mod">
          <ac:chgData name="Clements, William" userId="cbdb0636-a496-422a-8d40-98c53d494d26" providerId="ADAL" clId="{D4F1F7DD-6C67-5B4F-AFF2-FB9CDA792119}" dt="2024-03-25T17:41:07.592" v="26" actId="20577"/>
          <ac:spMkLst>
            <pc:docMk/>
            <pc:sldMk cId="610379990" sldId="261"/>
            <ac:spMk id="3" creationId="{E45E166A-488A-2C48-6728-A1C06B612405}"/>
          </ac:spMkLst>
        </pc:spChg>
      </pc:sldChg>
      <pc:sldChg chg="modSp del mod">
        <pc:chgData name="Clements, William" userId="cbdb0636-a496-422a-8d40-98c53d494d26" providerId="ADAL" clId="{D4F1F7DD-6C67-5B4F-AFF2-FB9CDA792119}" dt="2024-03-27T18:07:06.328" v="964" actId="2696"/>
        <pc:sldMkLst>
          <pc:docMk/>
          <pc:sldMk cId="2374568413" sldId="262"/>
        </pc:sldMkLst>
        <pc:spChg chg="mod">
          <ac:chgData name="Clements, William" userId="cbdb0636-a496-422a-8d40-98c53d494d26" providerId="ADAL" clId="{D4F1F7DD-6C67-5B4F-AFF2-FB9CDA792119}" dt="2024-03-25T17:44:54.247" v="33" actId="207"/>
          <ac:spMkLst>
            <pc:docMk/>
            <pc:sldMk cId="2374568413" sldId="262"/>
            <ac:spMk id="3" creationId="{1724FF01-D912-08ED-3046-89292738E360}"/>
          </ac:spMkLst>
        </pc:spChg>
      </pc:sldChg>
      <pc:sldChg chg="addSp modSp del mod">
        <pc:chgData name="Clements, William" userId="cbdb0636-a496-422a-8d40-98c53d494d26" providerId="ADAL" clId="{D4F1F7DD-6C67-5B4F-AFF2-FB9CDA792119}" dt="2024-03-27T18:07:06.328" v="964" actId="2696"/>
        <pc:sldMkLst>
          <pc:docMk/>
          <pc:sldMk cId="911844861" sldId="263"/>
        </pc:sldMkLst>
        <pc:spChg chg="mod">
          <ac:chgData name="Clements, William" userId="cbdb0636-a496-422a-8d40-98c53d494d26" providerId="ADAL" clId="{D4F1F7DD-6C67-5B4F-AFF2-FB9CDA792119}" dt="2024-03-25T17:54:49.476" v="43" actId="1076"/>
          <ac:spMkLst>
            <pc:docMk/>
            <pc:sldMk cId="911844861" sldId="263"/>
            <ac:spMk id="3" creationId="{8D0A05D2-8BE7-786A-8979-58BF178212CE}"/>
          </ac:spMkLst>
        </pc:spChg>
        <pc:spChg chg="add mod">
          <ac:chgData name="Clements, William" userId="cbdb0636-a496-422a-8d40-98c53d494d26" providerId="ADAL" clId="{D4F1F7DD-6C67-5B4F-AFF2-FB9CDA792119}" dt="2024-03-25T17:55:30.301" v="46" actId="14100"/>
          <ac:spMkLst>
            <pc:docMk/>
            <pc:sldMk cId="911844861" sldId="263"/>
            <ac:spMk id="8" creationId="{973E3F0C-4009-DF82-3701-664940020B7A}"/>
          </ac:spMkLst>
        </pc:spChg>
        <pc:picChg chg="mod">
          <ac:chgData name="Clements, William" userId="cbdb0636-a496-422a-8d40-98c53d494d26" providerId="ADAL" clId="{D4F1F7DD-6C67-5B4F-AFF2-FB9CDA792119}" dt="2024-03-25T17:54:42.558" v="42" actId="1076"/>
          <ac:picMkLst>
            <pc:docMk/>
            <pc:sldMk cId="911844861" sldId="263"/>
            <ac:picMk id="5" creationId="{56DA91C0-6E4B-652C-735A-77C867B82357}"/>
          </ac:picMkLst>
        </pc:picChg>
      </pc:sldChg>
      <pc:sldChg chg="del">
        <pc:chgData name="Clements, William" userId="cbdb0636-a496-422a-8d40-98c53d494d26" providerId="ADAL" clId="{D4F1F7DD-6C67-5B4F-AFF2-FB9CDA792119}" dt="2024-03-27T18:07:49.702" v="970" actId="2696"/>
        <pc:sldMkLst>
          <pc:docMk/>
          <pc:sldMk cId="1392426583" sldId="264"/>
        </pc:sldMkLst>
      </pc:sldChg>
      <pc:sldChg chg="addSp modSp del">
        <pc:chgData name="Clements, William" userId="cbdb0636-a496-422a-8d40-98c53d494d26" providerId="ADAL" clId="{D4F1F7DD-6C67-5B4F-AFF2-FB9CDA792119}" dt="2024-03-27T18:07:49.702" v="970" actId="2696"/>
        <pc:sldMkLst>
          <pc:docMk/>
          <pc:sldMk cId="1681035135" sldId="265"/>
        </pc:sldMkLst>
        <pc:picChg chg="add mod">
          <ac:chgData name="Clements, William" userId="cbdb0636-a496-422a-8d40-98c53d494d26" providerId="ADAL" clId="{D4F1F7DD-6C67-5B4F-AFF2-FB9CDA792119}" dt="2024-03-25T18:04:52.672" v="66" actId="1076"/>
          <ac:picMkLst>
            <pc:docMk/>
            <pc:sldMk cId="1681035135" sldId="265"/>
            <ac:picMk id="6" creationId="{E471199B-E27C-A0FA-B8C4-E79328B4773F}"/>
          </ac:picMkLst>
        </pc:picChg>
      </pc:sldChg>
      <pc:sldChg chg="addSp delSp modSp mod ord delAnim modAnim">
        <pc:chgData name="Clements, William" userId="cbdb0636-a496-422a-8d40-98c53d494d26" providerId="ADAL" clId="{D4F1F7DD-6C67-5B4F-AFF2-FB9CDA792119}" dt="2024-03-25T18:13:50.817" v="132" actId="21"/>
        <pc:sldMkLst>
          <pc:docMk/>
          <pc:sldMk cId="2421699198" sldId="268"/>
        </pc:sldMkLst>
        <pc:spChg chg="mod">
          <ac:chgData name="Clements, William" userId="cbdb0636-a496-422a-8d40-98c53d494d26" providerId="ADAL" clId="{D4F1F7DD-6C67-5B4F-AFF2-FB9CDA792119}" dt="2024-03-25T18:13:28.810" v="129" actId="20577"/>
          <ac:spMkLst>
            <pc:docMk/>
            <pc:sldMk cId="2421699198" sldId="268"/>
            <ac:spMk id="2" creationId="{6D3B3E26-59F9-7691-E631-5BA90FDC40CB}"/>
          </ac:spMkLst>
        </pc:spChg>
        <pc:spChg chg="add mod">
          <ac:chgData name="Clements, William" userId="cbdb0636-a496-422a-8d40-98c53d494d26" providerId="ADAL" clId="{D4F1F7DD-6C67-5B4F-AFF2-FB9CDA792119}" dt="2024-03-25T18:11:33.849" v="78" actId="14100"/>
          <ac:spMkLst>
            <pc:docMk/>
            <pc:sldMk cId="2421699198" sldId="268"/>
            <ac:spMk id="3" creationId="{F2CDECC1-2083-05AB-3D10-96F8FE398CCF}"/>
          </ac:spMkLst>
        </pc:spChg>
        <pc:spChg chg="add mod">
          <ac:chgData name="Clements, William" userId="cbdb0636-a496-422a-8d40-98c53d494d26" providerId="ADAL" clId="{D4F1F7DD-6C67-5B4F-AFF2-FB9CDA792119}" dt="2024-03-25T18:11:46.779" v="83" actId="20577"/>
          <ac:spMkLst>
            <pc:docMk/>
            <pc:sldMk cId="2421699198" sldId="268"/>
            <ac:spMk id="7" creationId="{61DE71A1-A4E9-7C18-9333-23E5CAEE9B06}"/>
          </ac:spMkLst>
        </pc:spChg>
        <pc:spChg chg="add mod">
          <ac:chgData name="Clements, William" userId="cbdb0636-a496-422a-8d40-98c53d494d26" providerId="ADAL" clId="{D4F1F7DD-6C67-5B4F-AFF2-FB9CDA792119}" dt="2024-03-25T18:11:48.732" v="84" actId="20577"/>
          <ac:spMkLst>
            <pc:docMk/>
            <pc:sldMk cId="2421699198" sldId="268"/>
            <ac:spMk id="9" creationId="{26063B07-B85E-29D2-E89D-810051B92785}"/>
          </ac:spMkLst>
        </pc:spChg>
        <pc:spChg chg="del">
          <ac:chgData name="Clements, William" userId="cbdb0636-a496-422a-8d40-98c53d494d26" providerId="ADAL" clId="{D4F1F7DD-6C67-5B4F-AFF2-FB9CDA792119}" dt="2024-03-25T18:13:50.817" v="132" actId="21"/>
          <ac:spMkLst>
            <pc:docMk/>
            <pc:sldMk cId="2421699198" sldId="268"/>
            <ac:spMk id="10" creationId="{8BE32411-A8BB-76B6-F105-8ABC70A9FA38}"/>
          </ac:spMkLst>
        </pc:spChg>
        <pc:spChg chg="add mod">
          <ac:chgData name="Clements, William" userId="cbdb0636-a496-422a-8d40-98c53d494d26" providerId="ADAL" clId="{D4F1F7DD-6C67-5B4F-AFF2-FB9CDA792119}" dt="2024-03-25T18:12:23.968" v="92" actId="13822"/>
          <ac:spMkLst>
            <pc:docMk/>
            <pc:sldMk cId="2421699198" sldId="268"/>
            <ac:spMk id="11" creationId="{97AA74A9-5DDA-CBD8-8AB6-CC036C9B154A}"/>
          </ac:spMkLst>
        </pc:spChg>
        <pc:spChg chg="add mod">
          <ac:chgData name="Clements, William" userId="cbdb0636-a496-422a-8d40-98c53d494d26" providerId="ADAL" clId="{D4F1F7DD-6C67-5B4F-AFF2-FB9CDA792119}" dt="2024-03-25T18:12:23.968" v="92" actId="13822"/>
          <ac:spMkLst>
            <pc:docMk/>
            <pc:sldMk cId="2421699198" sldId="268"/>
            <ac:spMk id="12" creationId="{43E1FBD6-D2C4-D9C0-F30A-3419366F27BE}"/>
          </ac:spMkLst>
        </pc:spChg>
        <pc:spChg chg="add mod">
          <ac:chgData name="Clements, William" userId="cbdb0636-a496-422a-8d40-98c53d494d26" providerId="ADAL" clId="{D4F1F7DD-6C67-5B4F-AFF2-FB9CDA792119}" dt="2024-03-25T18:12:23.968" v="92" actId="13822"/>
          <ac:spMkLst>
            <pc:docMk/>
            <pc:sldMk cId="2421699198" sldId="268"/>
            <ac:spMk id="13" creationId="{36E13BC5-15FB-30FD-B094-D8BAAB465533}"/>
          </ac:spMkLst>
        </pc:spChg>
        <pc:spChg chg="add mod">
          <ac:chgData name="Clements, William" userId="cbdb0636-a496-422a-8d40-98c53d494d26" providerId="ADAL" clId="{D4F1F7DD-6C67-5B4F-AFF2-FB9CDA792119}" dt="2024-03-25T18:12:23.968" v="92" actId="13822"/>
          <ac:spMkLst>
            <pc:docMk/>
            <pc:sldMk cId="2421699198" sldId="268"/>
            <ac:spMk id="14" creationId="{42B63CF3-79A0-1E5B-B024-19E6C7A58A18}"/>
          </ac:spMkLst>
        </pc:spChg>
        <pc:picChg chg="del">
          <ac:chgData name="Clements, William" userId="cbdb0636-a496-422a-8d40-98c53d494d26" providerId="ADAL" clId="{D4F1F7DD-6C67-5B4F-AFF2-FB9CDA792119}" dt="2024-03-25T18:13:35.062" v="130" actId="478"/>
          <ac:picMkLst>
            <pc:docMk/>
            <pc:sldMk cId="2421699198" sldId="268"/>
            <ac:picMk id="6" creationId="{7FEFFC7B-C059-5336-393C-8F379D13C4D0}"/>
          </ac:picMkLst>
        </pc:picChg>
        <pc:picChg chg="del">
          <ac:chgData name="Clements, William" userId="cbdb0636-a496-422a-8d40-98c53d494d26" providerId="ADAL" clId="{D4F1F7DD-6C67-5B4F-AFF2-FB9CDA792119}" dt="2024-03-25T18:13:36.759" v="131" actId="478"/>
          <ac:picMkLst>
            <pc:docMk/>
            <pc:sldMk cId="2421699198" sldId="268"/>
            <ac:picMk id="8" creationId="{B1E75B77-B687-81AD-1702-BFEED7E9A48B}"/>
          </ac:picMkLst>
        </pc:picChg>
      </pc:sldChg>
      <pc:sldChg chg="modSp mod">
        <pc:chgData name="Clements, William" userId="cbdb0636-a496-422a-8d40-98c53d494d26" providerId="ADAL" clId="{D4F1F7DD-6C67-5B4F-AFF2-FB9CDA792119}" dt="2024-03-25T20:41:14.478" v="771" actId="1076"/>
        <pc:sldMkLst>
          <pc:docMk/>
          <pc:sldMk cId="3263963992" sldId="269"/>
        </pc:sldMkLst>
        <pc:spChg chg="mod">
          <ac:chgData name="Clements, William" userId="cbdb0636-a496-422a-8d40-98c53d494d26" providerId="ADAL" clId="{D4F1F7DD-6C67-5B4F-AFF2-FB9CDA792119}" dt="2024-03-25T20:41:14.478" v="771" actId="1076"/>
          <ac:spMkLst>
            <pc:docMk/>
            <pc:sldMk cId="3263963992" sldId="269"/>
            <ac:spMk id="5" creationId="{2FBC208A-4E4C-C904-BD54-21101EB2C3B5}"/>
          </ac:spMkLst>
        </pc:spChg>
      </pc:sldChg>
      <pc:sldChg chg="modSp mod">
        <pc:chgData name="Clements, William" userId="cbdb0636-a496-422a-8d40-98c53d494d26" providerId="ADAL" clId="{D4F1F7DD-6C67-5B4F-AFF2-FB9CDA792119}" dt="2024-03-25T20:41:23.842" v="772" actId="1076"/>
        <pc:sldMkLst>
          <pc:docMk/>
          <pc:sldMk cId="3202288235" sldId="270"/>
        </pc:sldMkLst>
        <pc:spChg chg="mod">
          <ac:chgData name="Clements, William" userId="cbdb0636-a496-422a-8d40-98c53d494d26" providerId="ADAL" clId="{D4F1F7DD-6C67-5B4F-AFF2-FB9CDA792119}" dt="2024-03-25T20:41:23.842" v="772" actId="1076"/>
          <ac:spMkLst>
            <pc:docMk/>
            <pc:sldMk cId="3202288235" sldId="270"/>
            <ac:spMk id="5" creationId="{CD8E1490-752E-BED7-2FF7-CDE2A1C1F219}"/>
          </ac:spMkLst>
        </pc:spChg>
      </pc:sldChg>
      <pc:sldChg chg="modSp mod">
        <pc:chgData name="Clements, William" userId="cbdb0636-a496-422a-8d40-98c53d494d26" providerId="ADAL" clId="{D4F1F7DD-6C67-5B4F-AFF2-FB9CDA792119}" dt="2024-03-25T20:43:19.843" v="782" actId="1076"/>
        <pc:sldMkLst>
          <pc:docMk/>
          <pc:sldMk cId="2803666580" sldId="271"/>
        </pc:sldMkLst>
        <pc:spChg chg="mod">
          <ac:chgData name="Clements, William" userId="cbdb0636-a496-422a-8d40-98c53d494d26" providerId="ADAL" clId="{D4F1F7DD-6C67-5B4F-AFF2-FB9CDA792119}" dt="2024-03-25T20:42:20.356" v="778" actId="1076"/>
          <ac:spMkLst>
            <pc:docMk/>
            <pc:sldMk cId="2803666580" sldId="271"/>
            <ac:spMk id="5" creationId="{417637DC-0F1D-F69F-D784-D43683C1DD3B}"/>
          </ac:spMkLst>
        </pc:spChg>
        <pc:spChg chg="mod">
          <ac:chgData name="Clements, William" userId="cbdb0636-a496-422a-8d40-98c53d494d26" providerId="ADAL" clId="{D4F1F7DD-6C67-5B4F-AFF2-FB9CDA792119}" dt="2024-03-25T20:42:18.306" v="777" actId="1076"/>
          <ac:spMkLst>
            <pc:docMk/>
            <pc:sldMk cId="2803666580" sldId="271"/>
            <ac:spMk id="6" creationId="{9BA43D85-C76D-867D-F865-E715ECD5AA86}"/>
          </ac:spMkLst>
        </pc:spChg>
        <pc:spChg chg="mod">
          <ac:chgData name="Clements, William" userId="cbdb0636-a496-422a-8d40-98c53d494d26" providerId="ADAL" clId="{D4F1F7DD-6C67-5B4F-AFF2-FB9CDA792119}" dt="2024-03-25T20:42:56.374" v="780" actId="1076"/>
          <ac:spMkLst>
            <pc:docMk/>
            <pc:sldMk cId="2803666580" sldId="271"/>
            <ac:spMk id="7" creationId="{7C88E011-00F3-857C-7A8E-088AF0BFEDCE}"/>
          </ac:spMkLst>
        </pc:spChg>
        <pc:spChg chg="mod">
          <ac:chgData name="Clements, William" userId="cbdb0636-a496-422a-8d40-98c53d494d26" providerId="ADAL" clId="{D4F1F7DD-6C67-5B4F-AFF2-FB9CDA792119}" dt="2024-03-25T20:43:06.755" v="781" actId="1076"/>
          <ac:spMkLst>
            <pc:docMk/>
            <pc:sldMk cId="2803666580" sldId="271"/>
            <ac:spMk id="9" creationId="{C29DF490-E780-C0E7-59F5-5D1557383D77}"/>
          </ac:spMkLst>
        </pc:spChg>
        <pc:spChg chg="mod">
          <ac:chgData name="Clements, William" userId="cbdb0636-a496-422a-8d40-98c53d494d26" providerId="ADAL" clId="{D4F1F7DD-6C67-5B4F-AFF2-FB9CDA792119}" dt="2024-03-25T20:43:19.843" v="782" actId="1076"/>
          <ac:spMkLst>
            <pc:docMk/>
            <pc:sldMk cId="2803666580" sldId="271"/>
            <ac:spMk id="10" creationId="{D7BF12AF-12B0-59EC-A097-AF4F769BF372}"/>
          </ac:spMkLst>
        </pc:spChg>
      </pc:sldChg>
      <pc:sldChg chg="modSp mod">
        <pc:chgData name="Clements, William" userId="cbdb0636-a496-422a-8d40-98c53d494d26" providerId="ADAL" clId="{D4F1F7DD-6C67-5B4F-AFF2-FB9CDA792119}" dt="2024-03-25T20:43:39.873" v="783" actId="1076"/>
        <pc:sldMkLst>
          <pc:docMk/>
          <pc:sldMk cId="1658639404" sldId="272"/>
        </pc:sldMkLst>
        <pc:spChg chg="mod">
          <ac:chgData name="Clements, William" userId="cbdb0636-a496-422a-8d40-98c53d494d26" providerId="ADAL" clId="{D4F1F7DD-6C67-5B4F-AFF2-FB9CDA792119}" dt="2024-03-25T20:43:39.873" v="783" actId="1076"/>
          <ac:spMkLst>
            <pc:docMk/>
            <pc:sldMk cId="1658639404" sldId="272"/>
            <ac:spMk id="5" creationId="{E1AC6611-D987-4260-ECE2-5773035E151A}"/>
          </ac:spMkLst>
        </pc:spChg>
      </pc:sldChg>
      <pc:sldChg chg="modAnim">
        <pc:chgData name="Clements, William" userId="cbdb0636-a496-422a-8d40-98c53d494d26" providerId="ADAL" clId="{D4F1F7DD-6C67-5B4F-AFF2-FB9CDA792119}" dt="2024-03-27T17:44:45.268" v="815"/>
        <pc:sldMkLst>
          <pc:docMk/>
          <pc:sldMk cId="4076718694" sldId="273"/>
        </pc:sldMkLst>
      </pc:sldChg>
      <pc:sldChg chg="modAnim">
        <pc:chgData name="Clements, William" userId="cbdb0636-a496-422a-8d40-98c53d494d26" providerId="ADAL" clId="{D4F1F7DD-6C67-5B4F-AFF2-FB9CDA792119}" dt="2024-03-27T17:47:03.739" v="901"/>
        <pc:sldMkLst>
          <pc:docMk/>
          <pc:sldMk cId="2860431774" sldId="274"/>
        </pc:sldMkLst>
      </pc:sldChg>
      <pc:sldChg chg="modAnim">
        <pc:chgData name="Clements, William" userId="cbdb0636-a496-422a-8d40-98c53d494d26" providerId="ADAL" clId="{D4F1F7DD-6C67-5B4F-AFF2-FB9CDA792119}" dt="2024-03-27T17:49:08.955" v="905"/>
        <pc:sldMkLst>
          <pc:docMk/>
          <pc:sldMk cId="3093968301" sldId="276"/>
        </pc:sldMkLst>
      </pc:sldChg>
      <pc:sldChg chg="addSp modSp mod">
        <pc:chgData name="Clements, William" userId="cbdb0636-a496-422a-8d40-98c53d494d26" providerId="ADAL" clId="{D4F1F7DD-6C67-5B4F-AFF2-FB9CDA792119}" dt="2024-03-27T17:50:29.671" v="909" actId="1076"/>
        <pc:sldMkLst>
          <pc:docMk/>
          <pc:sldMk cId="3395637966" sldId="277"/>
        </pc:sldMkLst>
        <pc:spChg chg="mod">
          <ac:chgData name="Clements, William" userId="cbdb0636-a496-422a-8d40-98c53d494d26" providerId="ADAL" clId="{D4F1F7DD-6C67-5B4F-AFF2-FB9CDA792119}" dt="2024-03-27T17:49:41.541" v="906" actId="1076"/>
          <ac:spMkLst>
            <pc:docMk/>
            <pc:sldMk cId="3395637966" sldId="277"/>
            <ac:spMk id="5" creationId="{A3CF211F-5A51-6E35-3C95-372886312B16}"/>
          </ac:spMkLst>
        </pc:spChg>
        <pc:spChg chg="mod">
          <ac:chgData name="Clements, William" userId="cbdb0636-a496-422a-8d40-98c53d494d26" providerId="ADAL" clId="{D4F1F7DD-6C67-5B4F-AFF2-FB9CDA792119}" dt="2024-03-27T17:50:02.805" v="907" actId="1076"/>
          <ac:spMkLst>
            <pc:docMk/>
            <pc:sldMk cId="3395637966" sldId="277"/>
            <ac:spMk id="6" creationId="{EAAFBC47-CC3D-24F0-2238-40AE29BECA12}"/>
          </ac:spMkLst>
        </pc:spChg>
        <pc:spChg chg="mod">
          <ac:chgData name="Clements, William" userId="cbdb0636-a496-422a-8d40-98c53d494d26" providerId="ADAL" clId="{D4F1F7DD-6C67-5B4F-AFF2-FB9CDA792119}" dt="2024-03-27T17:50:29.671" v="909" actId="1076"/>
          <ac:spMkLst>
            <pc:docMk/>
            <pc:sldMk cId="3395637966" sldId="277"/>
            <ac:spMk id="8" creationId="{3A9D793F-0EB2-CD09-9895-FFEE272F5B85}"/>
          </ac:spMkLst>
        </pc:spChg>
        <pc:spChg chg="add">
          <ac:chgData name="Clements, William" userId="cbdb0636-a496-422a-8d40-98c53d494d26" providerId="ADAL" clId="{D4F1F7DD-6C67-5B4F-AFF2-FB9CDA792119}" dt="2024-03-27T17:50:17.590" v="908" actId="11529"/>
          <ac:spMkLst>
            <pc:docMk/>
            <pc:sldMk cId="3395637966" sldId="277"/>
            <ac:spMk id="10" creationId="{F8C79FFD-82AF-0CEB-CEF2-7EDCA8A48549}"/>
          </ac:spMkLst>
        </pc:spChg>
      </pc:sldChg>
      <pc:sldChg chg="addSp modSp mod">
        <pc:chgData name="Clements, William" userId="cbdb0636-a496-422a-8d40-98c53d494d26" providerId="ADAL" clId="{D4F1F7DD-6C67-5B4F-AFF2-FB9CDA792119}" dt="2024-03-27T17:52:40.073" v="921" actId="1076"/>
        <pc:sldMkLst>
          <pc:docMk/>
          <pc:sldMk cId="258375432" sldId="278"/>
        </pc:sldMkLst>
        <pc:spChg chg="mod">
          <ac:chgData name="Clements, William" userId="cbdb0636-a496-422a-8d40-98c53d494d26" providerId="ADAL" clId="{D4F1F7DD-6C67-5B4F-AFF2-FB9CDA792119}" dt="2024-03-27T17:52:40.073" v="921" actId="1076"/>
          <ac:spMkLst>
            <pc:docMk/>
            <pc:sldMk cId="258375432" sldId="278"/>
            <ac:spMk id="5" creationId="{F50C04A4-2B17-E383-1119-6BA95FA5A53D}"/>
          </ac:spMkLst>
        </pc:spChg>
        <pc:spChg chg="mod">
          <ac:chgData name="Clements, William" userId="cbdb0636-a496-422a-8d40-98c53d494d26" providerId="ADAL" clId="{D4F1F7DD-6C67-5B4F-AFF2-FB9CDA792119}" dt="2024-03-27T17:52:16.998" v="920" actId="1076"/>
          <ac:spMkLst>
            <pc:docMk/>
            <pc:sldMk cId="258375432" sldId="278"/>
            <ac:spMk id="6" creationId="{E861FB8F-EBE9-B5F3-3F7A-CD2FBB5261BB}"/>
          </ac:spMkLst>
        </pc:spChg>
        <pc:spChg chg="add mod">
          <ac:chgData name="Clements, William" userId="cbdb0636-a496-422a-8d40-98c53d494d26" providerId="ADAL" clId="{D4F1F7DD-6C67-5B4F-AFF2-FB9CDA792119}" dt="2024-03-27T17:51:40.689" v="919" actId="14100"/>
          <ac:spMkLst>
            <pc:docMk/>
            <pc:sldMk cId="258375432" sldId="278"/>
            <ac:spMk id="8" creationId="{92174351-D1E7-0017-9018-A9F2C15C0FA0}"/>
          </ac:spMkLst>
        </pc:spChg>
        <pc:spChg chg="mod">
          <ac:chgData name="Clements, William" userId="cbdb0636-a496-422a-8d40-98c53d494d26" providerId="ADAL" clId="{D4F1F7DD-6C67-5B4F-AFF2-FB9CDA792119}" dt="2024-03-27T17:51:00.972" v="913" actId="1076"/>
          <ac:spMkLst>
            <pc:docMk/>
            <pc:sldMk cId="258375432" sldId="278"/>
            <ac:spMk id="10" creationId="{AFE69B12-635C-9E67-711C-3CD3E2C8F4A5}"/>
          </ac:spMkLst>
        </pc:spChg>
      </pc:sldChg>
      <pc:sldChg chg="modSp mod">
        <pc:chgData name="Clements, William" userId="cbdb0636-a496-422a-8d40-98c53d494d26" providerId="ADAL" clId="{D4F1F7DD-6C67-5B4F-AFF2-FB9CDA792119}" dt="2024-03-27T17:52:59.874" v="922" actId="1076"/>
        <pc:sldMkLst>
          <pc:docMk/>
          <pc:sldMk cId="263357380" sldId="279"/>
        </pc:sldMkLst>
        <pc:spChg chg="mod">
          <ac:chgData name="Clements, William" userId="cbdb0636-a496-422a-8d40-98c53d494d26" providerId="ADAL" clId="{D4F1F7DD-6C67-5B4F-AFF2-FB9CDA792119}" dt="2024-03-27T17:52:59.874" v="922" actId="1076"/>
          <ac:spMkLst>
            <pc:docMk/>
            <pc:sldMk cId="263357380" sldId="279"/>
            <ac:spMk id="6" creationId="{1A4F1887-AE36-26FD-2DBA-CC3E6B312CF0}"/>
          </ac:spMkLst>
        </pc:spChg>
      </pc:sldChg>
      <pc:sldChg chg="modSp mod">
        <pc:chgData name="Clements, William" userId="cbdb0636-a496-422a-8d40-98c53d494d26" providerId="ADAL" clId="{D4F1F7DD-6C67-5B4F-AFF2-FB9CDA792119}" dt="2024-03-27T17:58:01.680" v="929" actId="14100"/>
        <pc:sldMkLst>
          <pc:docMk/>
          <pc:sldMk cId="4058293979" sldId="280"/>
        </pc:sldMkLst>
        <pc:spChg chg="mod">
          <ac:chgData name="Clements, William" userId="cbdb0636-a496-422a-8d40-98c53d494d26" providerId="ADAL" clId="{D4F1F7DD-6C67-5B4F-AFF2-FB9CDA792119}" dt="2024-03-27T17:57:58.832" v="928" actId="27636"/>
          <ac:spMkLst>
            <pc:docMk/>
            <pc:sldMk cId="4058293979" sldId="280"/>
            <ac:spMk id="2" creationId="{28A2DD73-CB15-245A-82FC-2D31E60F819C}"/>
          </ac:spMkLst>
        </pc:spChg>
        <pc:picChg chg="mod">
          <ac:chgData name="Clements, William" userId="cbdb0636-a496-422a-8d40-98c53d494d26" providerId="ADAL" clId="{D4F1F7DD-6C67-5B4F-AFF2-FB9CDA792119}" dt="2024-03-27T17:58:01.680" v="929" actId="14100"/>
          <ac:picMkLst>
            <pc:docMk/>
            <pc:sldMk cId="4058293979" sldId="280"/>
            <ac:picMk id="5" creationId="{C60A4921-C68C-633F-2981-F3A7A76E7645}"/>
          </ac:picMkLst>
        </pc:picChg>
      </pc:sldChg>
      <pc:sldChg chg="addSp modSp mod">
        <pc:chgData name="Clements, William" userId="cbdb0636-a496-422a-8d40-98c53d494d26" providerId="ADAL" clId="{D4F1F7DD-6C67-5B4F-AFF2-FB9CDA792119}" dt="2024-03-29T13:47:24.779" v="1078" actId="20577"/>
        <pc:sldMkLst>
          <pc:docMk/>
          <pc:sldMk cId="2379273265" sldId="281"/>
        </pc:sldMkLst>
        <pc:spChg chg="add mod">
          <ac:chgData name="Clements, William" userId="cbdb0636-a496-422a-8d40-98c53d494d26" providerId="ADAL" clId="{D4F1F7DD-6C67-5B4F-AFF2-FB9CDA792119}" dt="2024-03-29T13:47:21.041" v="1076" actId="20577"/>
          <ac:spMkLst>
            <pc:docMk/>
            <pc:sldMk cId="2379273265" sldId="281"/>
            <ac:spMk id="5" creationId="{2DDF0921-4CCB-0866-D105-AF18A99A02E5}"/>
          </ac:spMkLst>
        </pc:spChg>
        <pc:spChg chg="mod">
          <ac:chgData name="Clements, William" userId="cbdb0636-a496-422a-8d40-98c53d494d26" providerId="ADAL" clId="{D4F1F7DD-6C67-5B4F-AFF2-FB9CDA792119}" dt="2024-03-27T17:59:36.233" v="936" actId="14100"/>
          <ac:spMkLst>
            <pc:docMk/>
            <pc:sldMk cId="2379273265" sldId="281"/>
            <ac:spMk id="6" creationId="{40F0A099-EAC4-9827-C4EC-52818404667C}"/>
          </ac:spMkLst>
        </pc:spChg>
        <pc:spChg chg="add mod">
          <ac:chgData name="Clements, William" userId="cbdb0636-a496-422a-8d40-98c53d494d26" providerId="ADAL" clId="{D4F1F7DD-6C67-5B4F-AFF2-FB9CDA792119}" dt="2024-03-29T13:47:24.779" v="1078" actId="20577"/>
          <ac:spMkLst>
            <pc:docMk/>
            <pc:sldMk cId="2379273265" sldId="281"/>
            <ac:spMk id="7" creationId="{85DA4E30-EB8E-D801-68F0-DBF92F2CD5BC}"/>
          </ac:spMkLst>
        </pc:spChg>
        <pc:spChg chg="add mod">
          <ac:chgData name="Clements, William" userId="cbdb0636-a496-422a-8d40-98c53d494d26" providerId="ADAL" clId="{D4F1F7DD-6C67-5B4F-AFF2-FB9CDA792119}" dt="2024-03-29T13:43:55.066" v="1034" actId="1076"/>
          <ac:spMkLst>
            <pc:docMk/>
            <pc:sldMk cId="2379273265" sldId="281"/>
            <ac:spMk id="8" creationId="{F4BDDF22-A4EE-A3E0-9233-6A1BB5525CB1}"/>
          </ac:spMkLst>
        </pc:spChg>
        <pc:spChg chg="add mod">
          <ac:chgData name="Clements, William" userId="cbdb0636-a496-422a-8d40-98c53d494d26" providerId="ADAL" clId="{D4F1F7DD-6C67-5B4F-AFF2-FB9CDA792119}" dt="2024-03-29T13:44:27.499" v="1037" actId="14100"/>
          <ac:spMkLst>
            <pc:docMk/>
            <pc:sldMk cId="2379273265" sldId="281"/>
            <ac:spMk id="9" creationId="{8EE1ACD3-FF51-9C31-2ABB-FF5EDB6C30CC}"/>
          </ac:spMkLst>
        </pc:spChg>
        <pc:spChg chg="add mod">
          <ac:chgData name="Clements, William" userId="cbdb0636-a496-422a-8d40-98c53d494d26" providerId="ADAL" clId="{D4F1F7DD-6C67-5B4F-AFF2-FB9CDA792119}" dt="2024-03-29T13:44:28.099" v="1038"/>
          <ac:spMkLst>
            <pc:docMk/>
            <pc:sldMk cId="2379273265" sldId="281"/>
            <ac:spMk id="10" creationId="{75D36118-24CD-394F-2483-2F186C758632}"/>
          </ac:spMkLst>
        </pc:spChg>
        <pc:spChg chg="add mod">
          <ac:chgData name="Clements, William" userId="cbdb0636-a496-422a-8d40-98c53d494d26" providerId="ADAL" clId="{D4F1F7DD-6C67-5B4F-AFF2-FB9CDA792119}" dt="2024-03-29T13:44:31.109" v="1039"/>
          <ac:spMkLst>
            <pc:docMk/>
            <pc:sldMk cId="2379273265" sldId="281"/>
            <ac:spMk id="11" creationId="{9ABE16C1-3B1D-E902-93F8-64C643CB7C92}"/>
          </ac:spMkLst>
        </pc:spChg>
        <pc:spChg chg="add mod">
          <ac:chgData name="Clements, William" userId="cbdb0636-a496-422a-8d40-98c53d494d26" providerId="ADAL" clId="{D4F1F7DD-6C67-5B4F-AFF2-FB9CDA792119}" dt="2024-03-29T13:44:31.802" v="1040"/>
          <ac:spMkLst>
            <pc:docMk/>
            <pc:sldMk cId="2379273265" sldId="281"/>
            <ac:spMk id="12" creationId="{E47C44D6-80B9-1135-6B27-748D4DB5E2CA}"/>
          </ac:spMkLst>
        </pc:spChg>
        <pc:spChg chg="add mod">
          <ac:chgData name="Clements, William" userId="cbdb0636-a496-422a-8d40-98c53d494d26" providerId="ADAL" clId="{D4F1F7DD-6C67-5B4F-AFF2-FB9CDA792119}" dt="2024-03-29T13:44:55.434" v="1043" actId="13822"/>
          <ac:spMkLst>
            <pc:docMk/>
            <pc:sldMk cId="2379273265" sldId="281"/>
            <ac:spMk id="13" creationId="{488F9E5E-371E-2277-F3E5-DF6B2EC70026}"/>
          </ac:spMkLst>
        </pc:spChg>
        <pc:spChg chg="add mod">
          <ac:chgData name="Clements, William" userId="cbdb0636-a496-422a-8d40-98c53d494d26" providerId="ADAL" clId="{D4F1F7DD-6C67-5B4F-AFF2-FB9CDA792119}" dt="2024-03-29T13:45:27.700" v="1050" actId="1076"/>
          <ac:spMkLst>
            <pc:docMk/>
            <pc:sldMk cId="2379273265" sldId="281"/>
            <ac:spMk id="14" creationId="{4557719F-C215-4EF1-FDC0-7B7E9339530A}"/>
          </ac:spMkLst>
        </pc:spChg>
        <pc:picChg chg="add mod">
          <ac:chgData name="Clements, William" userId="cbdb0636-a496-422a-8d40-98c53d494d26" providerId="ADAL" clId="{D4F1F7DD-6C67-5B4F-AFF2-FB9CDA792119}" dt="2024-03-27T17:59:26.355" v="934"/>
          <ac:picMkLst>
            <pc:docMk/>
            <pc:sldMk cId="2379273265" sldId="281"/>
            <ac:picMk id="3" creationId="{A23F7C77-3F1E-A6E0-15C9-D0C54F60F26F}"/>
          </ac:picMkLst>
        </pc:picChg>
        <pc:picChg chg="mod">
          <ac:chgData name="Clements, William" userId="cbdb0636-a496-422a-8d40-98c53d494d26" providerId="ADAL" clId="{D4F1F7DD-6C67-5B4F-AFF2-FB9CDA792119}" dt="2024-03-27T17:59:32.034" v="935" actId="1076"/>
          <ac:picMkLst>
            <pc:docMk/>
            <pc:sldMk cId="2379273265" sldId="281"/>
            <ac:picMk id="4" creationId="{8C54F8D0-2064-3D95-4522-9C997E2AF2C9}"/>
          </ac:picMkLst>
        </pc:picChg>
      </pc:sldChg>
      <pc:sldChg chg="modSp mod">
        <pc:chgData name="Clements, William" userId="cbdb0636-a496-422a-8d40-98c53d494d26" providerId="ADAL" clId="{D4F1F7DD-6C67-5B4F-AFF2-FB9CDA792119}" dt="2024-03-27T18:04:04.402" v="948" actId="1076"/>
        <pc:sldMkLst>
          <pc:docMk/>
          <pc:sldMk cId="431953342" sldId="283"/>
        </pc:sldMkLst>
        <pc:spChg chg="mod">
          <ac:chgData name="Clements, William" userId="cbdb0636-a496-422a-8d40-98c53d494d26" providerId="ADAL" clId="{D4F1F7DD-6C67-5B4F-AFF2-FB9CDA792119}" dt="2024-03-27T18:04:04.402" v="948" actId="1076"/>
          <ac:spMkLst>
            <pc:docMk/>
            <pc:sldMk cId="431953342" sldId="283"/>
            <ac:spMk id="5" creationId="{7C4B9C87-027F-95C0-C10C-47D1A395C391}"/>
          </ac:spMkLst>
        </pc:spChg>
        <pc:spChg chg="mod">
          <ac:chgData name="Clements, William" userId="cbdb0636-a496-422a-8d40-98c53d494d26" providerId="ADAL" clId="{D4F1F7DD-6C67-5B4F-AFF2-FB9CDA792119}" dt="2024-03-27T18:03:38.301" v="947" actId="1076"/>
          <ac:spMkLst>
            <pc:docMk/>
            <pc:sldMk cId="431953342" sldId="283"/>
            <ac:spMk id="6" creationId="{8327C4BF-FF7D-21D0-91C8-406AF57E5319}"/>
          </ac:spMkLst>
        </pc:spChg>
      </pc:sldChg>
      <pc:sldChg chg="addSp modSp del">
        <pc:chgData name="Clements, William" userId="cbdb0636-a496-422a-8d40-98c53d494d26" providerId="ADAL" clId="{D4F1F7DD-6C67-5B4F-AFF2-FB9CDA792119}" dt="2024-03-27T18:07:06.328" v="964" actId="2696"/>
        <pc:sldMkLst>
          <pc:docMk/>
          <pc:sldMk cId="1418247407" sldId="284"/>
        </pc:sldMkLst>
        <pc:picChg chg="add mod">
          <ac:chgData name="Clements, William" userId="cbdb0636-a496-422a-8d40-98c53d494d26" providerId="ADAL" clId="{D4F1F7DD-6C67-5B4F-AFF2-FB9CDA792119}" dt="2024-03-25T18:05:30.681" v="70"/>
          <ac:picMkLst>
            <pc:docMk/>
            <pc:sldMk cId="1418247407" sldId="284"/>
            <ac:picMk id="4" creationId="{AFE91FA6-9DDD-4061-D659-62202689FCCC}"/>
          </ac:picMkLst>
        </pc:picChg>
      </pc:sldChg>
      <pc:sldChg chg="addSp delSp modSp mod">
        <pc:chgData name="Clements, William" userId="cbdb0636-a496-422a-8d40-98c53d494d26" providerId="ADAL" clId="{D4F1F7DD-6C67-5B4F-AFF2-FB9CDA792119}" dt="2024-03-27T17:34:24.739" v="788" actId="5793"/>
        <pc:sldMkLst>
          <pc:docMk/>
          <pc:sldMk cId="1550022901" sldId="285"/>
        </pc:sldMkLst>
        <pc:spChg chg="del">
          <ac:chgData name="Clements, William" userId="cbdb0636-a496-422a-8d40-98c53d494d26" providerId="ADAL" clId="{D4F1F7DD-6C67-5B4F-AFF2-FB9CDA792119}" dt="2024-03-25T20:38:56.555" v="770" actId="478"/>
          <ac:spMkLst>
            <pc:docMk/>
            <pc:sldMk cId="1550022901" sldId="285"/>
            <ac:spMk id="2" creationId="{25AC536D-BC8C-CDE2-7DEA-2538686F6CEC}"/>
          </ac:spMkLst>
        </pc:spChg>
        <pc:spChg chg="del">
          <ac:chgData name="Clements, William" userId="cbdb0636-a496-422a-8d40-98c53d494d26" providerId="ADAL" clId="{D4F1F7DD-6C67-5B4F-AFF2-FB9CDA792119}" dt="2024-03-25T20:38:51.810" v="769" actId="478"/>
          <ac:spMkLst>
            <pc:docMk/>
            <pc:sldMk cId="1550022901" sldId="285"/>
            <ac:spMk id="3" creationId="{0B6AE47C-D331-D70B-EAC0-0467A901C1D4}"/>
          </ac:spMkLst>
        </pc:spChg>
        <pc:spChg chg="add mod">
          <ac:chgData name="Clements, William" userId="cbdb0636-a496-422a-8d40-98c53d494d26" providerId="ADAL" clId="{D4F1F7DD-6C67-5B4F-AFF2-FB9CDA792119}" dt="2024-03-27T17:34:24.739" v="788" actId="5793"/>
          <ac:spMkLst>
            <pc:docMk/>
            <pc:sldMk cId="1550022901" sldId="285"/>
            <ac:spMk id="6" creationId="{FD8BEB53-C32E-154B-450D-9985175ABF51}"/>
          </ac:spMkLst>
        </pc:spChg>
        <pc:spChg chg="add mod">
          <ac:chgData name="Clements, William" userId="cbdb0636-a496-422a-8d40-98c53d494d26" providerId="ADAL" clId="{D4F1F7DD-6C67-5B4F-AFF2-FB9CDA792119}" dt="2024-03-25T19:52:00.318" v="549" actId="1076"/>
          <ac:spMkLst>
            <pc:docMk/>
            <pc:sldMk cId="1550022901" sldId="285"/>
            <ac:spMk id="7" creationId="{6981E036-5BC5-9323-6515-13F37E6DBA16}"/>
          </ac:spMkLst>
        </pc:spChg>
        <pc:picChg chg="add del mod">
          <ac:chgData name="Clements, William" userId="cbdb0636-a496-422a-8d40-98c53d494d26" providerId="ADAL" clId="{D4F1F7DD-6C67-5B4F-AFF2-FB9CDA792119}" dt="2024-03-25T18:05:25.707" v="69" actId="21"/>
          <ac:picMkLst>
            <pc:docMk/>
            <pc:sldMk cId="1550022901" sldId="285"/>
            <ac:picMk id="5" creationId="{E345DFC8-9082-9D5C-54E8-47E6CED23F42}"/>
          </ac:picMkLst>
        </pc:picChg>
        <pc:picChg chg="mod">
          <ac:chgData name="Clements, William" userId="cbdb0636-a496-422a-8d40-98c53d494d26" providerId="ADAL" clId="{D4F1F7DD-6C67-5B4F-AFF2-FB9CDA792119}" dt="2024-03-25T19:51:50.350" v="546" actId="14100"/>
          <ac:picMkLst>
            <pc:docMk/>
            <pc:sldMk cId="1550022901" sldId="285"/>
            <ac:picMk id="1026" creationId="{922588EE-ACC4-51C8-F62B-A0E2C31E19FF}"/>
          </ac:picMkLst>
        </pc:picChg>
        <pc:picChg chg="del">
          <ac:chgData name="Clements, William" userId="cbdb0636-a496-422a-8d40-98c53d494d26" providerId="ADAL" clId="{D4F1F7DD-6C67-5B4F-AFF2-FB9CDA792119}" dt="2024-03-25T18:04:57.067" v="67" actId="21"/>
          <ac:picMkLst>
            <pc:docMk/>
            <pc:sldMk cId="1550022901" sldId="285"/>
            <ac:picMk id="3074" creationId="{6FE209C8-8ECB-D684-75F9-CC59BCEFED87}"/>
          </ac:picMkLst>
        </pc:picChg>
      </pc:sldChg>
      <pc:sldChg chg="ord">
        <pc:chgData name="Clements, William" userId="cbdb0636-a496-422a-8d40-98c53d494d26" providerId="ADAL" clId="{D4F1F7DD-6C67-5B4F-AFF2-FB9CDA792119}" dt="2024-03-27T17:53:44.443" v="924" actId="20578"/>
        <pc:sldMkLst>
          <pc:docMk/>
          <pc:sldMk cId="1256382174" sldId="286"/>
        </pc:sldMkLst>
      </pc:sldChg>
      <pc:sldChg chg="addSp modSp">
        <pc:chgData name="Clements, William" userId="cbdb0636-a496-422a-8d40-98c53d494d26" providerId="ADAL" clId="{D4F1F7DD-6C67-5B4F-AFF2-FB9CDA792119}" dt="2024-03-29T13:51:41.960" v="1080" actId="1076"/>
        <pc:sldMkLst>
          <pc:docMk/>
          <pc:sldMk cId="3689368821" sldId="288"/>
        </pc:sldMkLst>
        <pc:picChg chg="add mod">
          <ac:chgData name="Clements, William" userId="cbdb0636-a496-422a-8d40-98c53d494d26" providerId="ADAL" clId="{D4F1F7DD-6C67-5B4F-AFF2-FB9CDA792119}" dt="2024-03-29T13:51:41.960" v="1080" actId="1076"/>
          <ac:picMkLst>
            <pc:docMk/>
            <pc:sldMk cId="3689368821" sldId="288"/>
            <ac:picMk id="2050" creationId="{1A0E0AC8-3D19-E9EF-BAA9-B3DB46BF95D1}"/>
          </ac:picMkLst>
        </pc:picChg>
      </pc:sldChg>
      <pc:sldChg chg="modSp mod">
        <pc:chgData name="Clements, William" userId="cbdb0636-a496-422a-8d40-98c53d494d26" providerId="ADAL" clId="{D4F1F7DD-6C67-5B4F-AFF2-FB9CDA792119}" dt="2024-03-25T18:33:13.470" v="483" actId="20577"/>
        <pc:sldMkLst>
          <pc:docMk/>
          <pc:sldMk cId="2251002024" sldId="291"/>
        </pc:sldMkLst>
        <pc:spChg chg="mod">
          <ac:chgData name="Clements, William" userId="cbdb0636-a496-422a-8d40-98c53d494d26" providerId="ADAL" clId="{D4F1F7DD-6C67-5B4F-AFF2-FB9CDA792119}" dt="2024-03-25T18:33:13.470" v="483" actId="20577"/>
          <ac:spMkLst>
            <pc:docMk/>
            <pc:sldMk cId="2251002024" sldId="291"/>
            <ac:spMk id="3" creationId="{8557DDB2-84B7-A021-D750-9E627F5DB643}"/>
          </ac:spMkLst>
        </pc:spChg>
      </pc:sldChg>
      <pc:sldChg chg="addSp modSp mod">
        <pc:chgData name="Clements, William" userId="cbdb0636-a496-422a-8d40-98c53d494d26" providerId="ADAL" clId="{D4F1F7DD-6C67-5B4F-AFF2-FB9CDA792119}" dt="2024-03-27T18:02:03.685" v="945" actId="1076"/>
        <pc:sldMkLst>
          <pc:docMk/>
          <pc:sldMk cId="3774349900" sldId="298"/>
        </pc:sldMkLst>
        <pc:spChg chg="add mod">
          <ac:chgData name="Clements, William" userId="cbdb0636-a496-422a-8d40-98c53d494d26" providerId="ADAL" clId="{D4F1F7DD-6C67-5B4F-AFF2-FB9CDA792119}" dt="2024-03-27T18:02:03.685" v="945" actId="1076"/>
          <ac:spMkLst>
            <pc:docMk/>
            <pc:sldMk cId="3774349900" sldId="298"/>
            <ac:spMk id="7" creationId="{01686D96-A15F-D7FF-013E-FA24AE3BE390}"/>
          </ac:spMkLst>
        </pc:spChg>
      </pc:sldChg>
      <pc:sldChg chg="modSp mod modAnim">
        <pc:chgData name="Clements, William" userId="cbdb0636-a496-422a-8d40-98c53d494d26" providerId="ADAL" clId="{D4F1F7DD-6C67-5B4F-AFF2-FB9CDA792119}" dt="2024-03-27T17:42:26.316" v="812" actId="20577"/>
        <pc:sldMkLst>
          <pc:docMk/>
          <pc:sldMk cId="1417675818" sldId="299"/>
        </pc:sldMkLst>
        <pc:spChg chg="mod">
          <ac:chgData name="Clements, William" userId="cbdb0636-a496-422a-8d40-98c53d494d26" providerId="ADAL" clId="{D4F1F7DD-6C67-5B4F-AFF2-FB9CDA792119}" dt="2024-03-27T17:42:26.316" v="812" actId="20577"/>
          <ac:spMkLst>
            <pc:docMk/>
            <pc:sldMk cId="1417675818" sldId="299"/>
            <ac:spMk id="2" creationId="{65C81EA5-AFAB-F5CE-1C6B-D5FAC4CBF263}"/>
          </ac:spMkLst>
        </pc:spChg>
        <pc:spChg chg="mod">
          <ac:chgData name="Clements, William" userId="cbdb0636-a496-422a-8d40-98c53d494d26" providerId="ADAL" clId="{D4F1F7DD-6C67-5B4F-AFF2-FB9CDA792119}" dt="2024-03-27T17:40:31.129" v="801" actId="20577"/>
          <ac:spMkLst>
            <pc:docMk/>
            <pc:sldMk cId="1417675818" sldId="299"/>
            <ac:spMk id="3" creationId="{957E97B7-18F4-021A-4833-8216F0075CAC}"/>
          </ac:spMkLst>
        </pc:spChg>
      </pc:sldChg>
      <pc:sldChg chg="modSp mod">
        <pc:chgData name="Clements, William" userId="cbdb0636-a496-422a-8d40-98c53d494d26" providerId="ADAL" clId="{D4F1F7DD-6C67-5B4F-AFF2-FB9CDA792119}" dt="2024-03-27T17:37:10.583" v="793" actId="20577"/>
        <pc:sldMkLst>
          <pc:docMk/>
          <pc:sldMk cId="3416217078" sldId="300"/>
        </pc:sldMkLst>
        <pc:spChg chg="mod">
          <ac:chgData name="Clements, William" userId="cbdb0636-a496-422a-8d40-98c53d494d26" providerId="ADAL" clId="{D4F1F7DD-6C67-5B4F-AFF2-FB9CDA792119}" dt="2024-03-27T17:37:10.583" v="793" actId="20577"/>
          <ac:spMkLst>
            <pc:docMk/>
            <pc:sldMk cId="3416217078" sldId="300"/>
            <ac:spMk id="2" creationId="{2B3782D5-97A2-DACF-23FF-63121AEF7082}"/>
          </ac:spMkLst>
        </pc:spChg>
      </pc:sldChg>
      <pc:sldChg chg="modSp mod modAnim">
        <pc:chgData name="Clements, William" userId="cbdb0636-a496-422a-8d40-98c53d494d26" providerId="ADAL" clId="{D4F1F7DD-6C67-5B4F-AFF2-FB9CDA792119}" dt="2024-03-27T17:46:32.801" v="900" actId="20577"/>
        <pc:sldMkLst>
          <pc:docMk/>
          <pc:sldMk cId="2607059155" sldId="301"/>
        </pc:sldMkLst>
        <pc:spChg chg="mod">
          <ac:chgData name="Clements, William" userId="cbdb0636-a496-422a-8d40-98c53d494d26" providerId="ADAL" clId="{D4F1F7DD-6C67-5B4F-AFF2-FB9CDA792119}" dt="2024-03-27T17:46:32.801" v="900" actId="20577"/>
          <ac:spMkLst>
            <pc:docMk/>
            <pc:sldMk cId="2607059155" sldId="301"/>
            <ac:spMk id="3" creationId="{05299B24-1D0E-E334-806B-FD263251CDD0}"/>
          </ac:spMkLst>
        </pc:spChg>
      </pc:sldChg>
      <pc:sldChg chg="addSp modSp del mod">
        <pc:chgData name="Clements, William" userId="cbdb0636-a496-422a-8d40-98c53d494d26" providerId="ADAL" clId="{D4F1F7DD-6C67-5B4F-AFF2-FB9CDA792119}" dt="2024-03-29T13:42:05.590" v="999" actId="2696"/>
        <pc:sldMkLst>
          <pc:docMk/>
          <pc:sldMk cId="2451490110" sldId="439"/>
        </pc:sldMkLst>
        <pc:spChg chg="mod">
          <ac:chgData name="Clements, William" userId="cbdb0636-a496-422a-8d40-98c53d494d26" providerId="ADAL" clId="{D4F1F7DD-6C67-5B4F-AFF2-FB9CDA792119}" dt="2024-03-29T13:36:10.582" v="981" actId="20577"/>
          <ac:spMkLst>
            <pc:docMk/>
            <pc:sldMk cId="2451490110" sldId="439"/>
            <ac:spMk id="2" creationId="{4C98F262-5B10-490B-AF89-C6B9F8B839AA}"/>
          </ac:spMkLst>
        </pc:spChg>
        <pc:picChg chg="add mod">
          <ac:chgData name="Clements, William" userId="cbdb0636-a496-422a-8d40-98c53d494d26" providerId="ADAL" clId="{D4F1F7DD-6C67-5B4F-AFF2-FB9CDA792119}" dt="2024-03-27T17:58:23.685" v="932"/>
          <ac:picMkLst>
            <pc:docMk/>
            <pc:sldMk cId="2451490110" sldId="439"/>
            <ac:picMk id="4" creationId="{509488CF-3DA6-7D5A-8296-14FA4511ABA6}"/>
          </ac:picMkLst>
        </pc:picChg>
      </pc:sldChg>
      <pc:sldChg chg="add">
        <pc:chgData name="Clements, William" userId="cbdb0636-a496-422a-8d40-98c53d494d26" providerId="ADAL" clId="{D4F1F7DD-6C67-5B4F-AFF2-FB9CDA792119}" dt="2024-03-29T13:42:15.630" v="1000"/>
        <pc:sldMkLst>
          <pc:docMk/>
          <pc:sldMk cId="3664619065" sldId="439"/>
        </pc:sldMkLst>
      </pc:sldChg>
      <pc:sldChg chg="modSp del mod">
        <pc:chgData name="Clements, William" userId="cbdb0636-a496-422a-8d40-98c53d494d26" providerId="ADAL" clId="{D4F1F7DD-6C67-5B4F-AFF2-FB9CDA792119}" dt="2024-03-29T13:42:05.590" v="999" actId="2696"/>
        <pc:sldMkLst>
          <pc:docMk/>
          <pc:sldMk cId="2268177412" sldId="447"/>
        </pc:sldMkLst>
        <pc:spChg chg="mod">
          <ac:chgData name="Clements, William" userId="cbdb0636-a496-422a-8d40-98c53d494d26" providerId="ADAL" clId="{D4F1F7DD-6C67-5B4F-AFF2-FB9CDA792119}" dt="2024-03-29T13:37:13.312" v="982"/>
          <ac:spMkLst>
            <pc:docMk/>
            <pc:sldMk cId="2268177412" sldId="447"/>
            <ac:spMk id="2" creationId="{254059BE-7F3D-4E61-BF90-2BC7A45E5DBA}"/>
          </ac:spMkLst>
        </pc:spChg>
      </pc:sldChg>
      <pc:sldChg chg="add">
        <pc:chgData name="Clements, William" userId="cbdb0636-a496-422a-8d40-98c53d494d26" providerId="ADAL" clId="{D4F1F7DD-6C67-5B4F-AFF2-FB9CDA792119}" dt="2024-03-29T13:42:15.630" v="1000"/>
        <pc:sldMkLst>
          <pc:docMk/>
          <pc:sldMk cId="3930654438" sldId="447"/>
        </pc:sldMkLst>
      </pc:sldChg>
      <pc:sldChg chg="addSp modSp del mod modShow">
        <pc:chgData name="Clements, William" userId="cbdb0636-a496-422a-8d40-98c53d494d26" providerId="ADAL" clId="{D4F1F7DD-6C67-5B4F-AFF2-FB9CDA792119}" dt="2024-03-29T13:42:05.590" v="999" actId="2696"/>
        <pc:sldMkLst>
          <pc:docMk/>
          <pc:sldMk cId="1811177874" sldId="448"/>
        </pc:sldMkLst>
        <pc:picChg chg="add mod">
          <ac:chgData name="Clements, William" userId="cbdb0636-a496-422a-8d40-98c53d494d26" providerId="ADAL" clId="{D4F1F7DD-6C67-5B4F-AFF2-FB9CDA792119}" dt="2024-03-27T17:58:56.728" v="933"/>
          <ac:picMkLst>
            <pc:docMk/>
            <pc:sldMk cId="1811177874" sldId="448"/>
            <ac:picMk id="5" creationId="{8C8B66F4-81FD-6D64-1D6D-B6AC6F6A459A}"/>
          </ac:picMkLst>
        </pc:picChg>
      </pc:sldChg>
      <pc:sldChg chg="add">
        <pc:chgData name="Clements, William" userId="cbdb0636-a496-422a-8d40-98c53d494d26" providerId="ADAL" clId="{D4F1F7DD-6C67-5B4F-AFF2-FB9CDA792119}" dt="2024-03-29T13:42:15.630" v="1000"/>
        <pc:sldMkLst>
          <pc:docMk/>
          <pc:sldMk cId="4128541820" sldId="448"/>
        </pc:sldMkLst>
      </pc:sldChg>
      <pc:sldChg chg="add">
        <pc:chgData name="Clements, William" userId="cbdb0636-a496-422a-8d40-98c53d494d26" providerId="ADAL" clId="{D4F1F7DD-6C67-5B4F-AFF2-FB9CDA792119}" dt="2024-03-29T13:42:15.630" v="1000"/>
        <pc:sldMkLst>
          <pc:docMk/>
          <pc:sldMk cId="1609180066" sldId="449"/>
        </pc:sldMkLst>
      </pc:sldChg>
      <pc:sldChg chg="del mod modShow">
        <pc:chgData name="Clements, William" userId="cbdb0636-a496-422a-8d40-98c53d494d26" providerId="ADAL" clId="{D4F1F7DD-6C67-5B4F-AFF2-FB9CDA792119}" dt="2024-03-29T13:42:05.590" v="999" actId="2696"/>
        <pc:sldMkLst>
          <pc:docMk/>
          <pc:sldMk cId="3395604576" sldId="449"/>
        </pc:sldMkLst>
      </pc:sldChg>
      <pc:sldChg chg="addSp delSp modSp mod">
        <pc:chgData name="Clements, William" userId="cbdb0636-a496-422a-8d40-98c53d494d26" providerId="ADAL" clId="{D4F1F7DD-6C67-5B4F-AFF2-FB9CDA792119}" dt="2024-03-29T13:35:38.378" v="972" actId="14100"/>
        <pc:sldMkLst>
          <pc:docMk/>
          <pc:sldMk cId="1929134329" sldId="483"/>
        </pc:sldMkLst>
        <pc:picChg chg="mod">
          <ac:chgData name="Clements, William" userId="cbdb0636-a496-422a-8d40-98c53d494d26" providerId="ADAL" clId="{D4F1F7DD-6C67-5B4F-AFF2-FB9CDA792119}" dt="2024-03-29T13:35:38.378" v="972" actId="14100"/>
          <ac:picMkLst>
            <pc:docMk/>
            <pc:sldMk cId="1929134329" sldId="483"/>
            <ac:picMk id="4" creationId="{BD55B345-5E48-44BE-B703-23FA2F27FF44}"/>
          </ac:picMkLst>
        </pc:picChg>
        <pc:picChg chg="add del mod">
          <ac:chgData name="Clements, William" userId="cbdb0636-a496-422a-8d40-98c53d494d26" providerId="ADAL" clId="{D4F1F7DD-6C67-5B4F-AFF2-FB9CDA792119}" dt="2024-03-27T17:58:10.161" v="930" actId="478"/>
          <ac:picMkLst>
            <pc:docMk/>
            <pc:sldMk cId="1929134329" sldId="483"/>
            <ac:picMk id="5" creationId="{EC07D2BA-AC4E-0C82-43AC-2ABAA3D25DA9}"/>
          </ac:picMkLst>
        </pc:picChg>
        <pc:picChg chg="add mod">
          <ac:chgData name="Clements, William" userId="cbdb0636-a496-422a-8d40-98c53d494d26" providerId="ADAL" clId="{D4F1F7DD-6C67-5B4F-AFF2-FB9CDA792119}" dt="2024-03-27T17:58:11.396" v="931"/>
          <ac:picMkLst>
            <pc:docMk/>
            <pc:sldMk cId="1929134329" sldId="483"/>
            <ac:picMk id="6" creationId="{8484E1A2-E928-6CCA-90FB-69636414A22A}"/>
          </ac:picMkLst>
        </pc:picChg>
      </pc:sldChg>
      <pc:sldChg chg="modSp modAnim">
        <pc:chgData name="Clements, William" userId="cbdb0636-a496-422a-8d40-98c53d494d26" providerId="ADAL" clId="{D4F1F7DD-6C67-5B4F-AFF2-FB9CDA792119}" dt="2024-03-27T18:00:08.755" v="939" actId="20577"/>
        <pc:sldMkLst>
          <pc:docMk/>
          <pc:sldMk cId="3105451554" sldId="529"/>
        </pc:sldMkLst>
        <pc:spChg chg="mod">
          <ac:chgData name="Clements, William" userId="cbdb0636-a496-422a-8d40-98c53d494d26" providerId="ADAL" clId="{D4F1F7DD-6C67-5B4F-AFF2-FB9CDA792119}" dt="2024-03-27T18:00:08.755" v="939" actId="20577"/>
          <ac:spMkLst>
            <pc:docMk/>
            <pc:sldMk cId="3105451554" sldId="529"/>
            <ac:spMk id="3" creationId="{D33BEF01-98C4-40D8-A9B9-20BF80E756EE}"/>
          </ac:spMkLst>
        </pc:spChg>
      </pc:sldChg>
      <pc:sldChg chg="modSp mod">
        <pc:chgData name="Clements, William" userId="cbdb0636-a496-422a-8d40-98c53d494d26" providerId="ADAL" clId="{D4F1F7DD-6C67-5B4F-AFF2-FB9CDA792119}" dt="2024-03-29T13:58:49.645" v="1115" actId="20577"/>
        <pc:sldMkLst>
          <pc:docMk/>
          <pc:sldMk cId="329561319" sldId="559"/>
        </pc:sldMkLst>
        <pc:spChg chg="mod">
          <ac:chgData name="Clements, William" userId="cbdb0636-a496-422a-8d40-98c53d494d26" providerId="ADAL" clId="{D4F1F7DD-6C67-5B4F-AFF2-FB9CDA792119}" dt="2024-03-29T13:58:49.645" v="1115" actId="20577"/>
          <ac:spMkLst>
            <pc:docMk/>
            <pc:sldMk cId="329561319" sldId="559"/>
            <ac:spMk id="3" creationId="{901E099D-6BAF-B69A-FACC-A6A718A3146D}"/>
          </ac:spMkLst>
        </pc:spChg>
      </pc:sldChg>
      <pc:sldChg chg="addSp modSp mod modAnim">
        <pc:chgData name="Clements, William" userId="cbdb0636-a496-422a-8d40-98c53d494d26" providerId="ADAL" clId="{D4F1F7DD-6C67-5B4F-AFF2-FB9CDA792119}" dt="2024-03-29T13:59:54.328" v="1119" actId="14100"/>
        <pc:sldMkLst>
          <pc:docMk/>
          <pc:sldMk cId="606450708" sldId="560"/>
        </pc:sldMkLst>
        <pc:spChg chg="mod">
          <ac:chgData name="Clements, William" userId="cbdb0636-a496-422a-8d40-98c53d494d26" providerId="ADAL" clId="{D4F1F7DD-6C67-5B4F-AFF2-FB9CDA792119}" dt="2024-03-29T13:59:44.856" v="1116" actId="1076"/>
          <ac:spMkLst>
            <pc:docMk/>
            <pc:sldMk cId="606450708" sldId="560"/>
            <ac:spMk id="6" creationId="{3E2A7136-D3CB-B7F5-5397-7A4971EF75E8}"/>
          </ac:spMkLst>
        </pc:spChg>
        <pc:spChg chg="add mod">
          <ac:chgData name="Clements, William" userId="cbdb0636-a496-422a-8d40-98c53d494d26" providerId="ADAL" clId="{D4F1F7DD-6C67-5B4F-AFF2-FB9CDA792119}" dt="2024-03-29T13:59:54.328" v="1119" actId="14100"/>
          <ac:spMkLst>
            <pc:docMk/>
            <pc:sldMk cId="606450708" sldId="560"/>
            <ac:spMk id="7" creationId="{1843F62F-9B02-1546-867C-B553BEB74979}"/>
          </ac:spMkLst>
        </pc:spChg>
      </pc:sldChg>
      <pc:sldChg chg="addSp delSp modSp del mod">
        <pc:chgData name="Clements, William" userId="cbdb0636-a496-422a-8d40-98c53d494d26" providerId="ADAL" clId="{D4F1F7DD-6C67-5B4F-AFF2-FB9CDA792119}" dt="2024-03-29T13:56:54.668" v="1081" actId="2696"/>
        <pc:sldMkLst>
          <pc:docMk/>
          <pc:sldMk cId="118285816" sldId="561"/>
        </pc:sldMkLst>
        <pc:spChg chg="mod">
          <ac:chgData name="Clements, William" userId="cbdb0636-a496-422a-8d40-98c53d494d26" providerId="ADAL" clId="{D4F1F7DD-6C67-5B4F-AFF2-FB9CDA792119}" dt="2024-03-27T18:05:20.662" v="962" actId="27636"/>
          <ac:spMkLst>
            <pc:docMk/>
            <pc:sldMk cId="118285816" sldId="561"/>
            <ac:spMk id="3" creationId="{5395968F-76F1-0233-3008-F28C75AF88B3}"/>
          </ac:spMkLst>
        </pc:spChg>
        <pc:spChg chg="add del">
          <ac:chgData name="Clements, William" userId="cbdb0636-a496-422a-8d40-98c53d494d26" providerId="ADAL" clId="{D4F1F7DD-6C67-5B4F-AFF2-FB9CDA792119}" dt="2024-03-27T18:05:07.941" v="953" actId="22"/>
          <ac:spMkLst>
            <pc:docMk/>
            <pc:sldMk cId="118285816" sldId="561"/>
            <ac:spMk id="6" creationId="{AF5E8940-56C4-ECB4-BECB-71D9DB870B30}"/>
          </ac:spMkLst>
        </pc:spChg>
      </pc:sldChg>
      <pc:sldChg chg="del mod modShow">
        <pc:chgData name="Clements, William" userId="cbdb0636-a496-422a-8d40-98c53d494d26" providerId="ADAL" clId="{D4F1F7DD-6C67-5B4F-AFF2-FB9CDA792119}" dt="2024-03-27T18:05:30.677" v="963" actId="2696"/>
        <pc:sldMkLst>
          <pc:docMk/>
          <pc:sldMk cId="2060486272" sldId="562"/>
        </pc:sldMkLst>
      </pc:sldChg>
      <pc:sldChg chg="modSp new del mod">
        <pc:chgData name="Clements, William" userId="cbdb0636-a496-422a-8d40-98c53d494d26" providerId="ADAL" clId="{D4F1F7DD-6C67-5B4F-AFF2-FB9CDA792119}" dt="2024-03-27T18:07:10.358" v="965" actId="2696"/>
        <pc:sldMkLst>
          <pc:docMk/>
          <pc:sldMk cId="2322453296" sldId="563"/>
        </pc:sldMkLst>
        <pc:spChg chg="mod">
          <ac:chgData name="Clements, William" userId="cbdb0636-a496-422a-8d40-98c53d494d26" providerId="ADAL" clId="{D4F1F7DD-6C67-5B4F-AFF2-FB9CDA792119}" dt="2024-03-25T17:59:35.756" v="61" actId="20577"/>
          <ac:spMkLst>
            <pc:docMk/>
            <pc:sldMk cId="2322453296" sldId="563"/>
            <ac:spMk id="2" creationId="{D72498D6-FD6E-3AED-C344-5327E40C4FFB}"/>
          </ac:spMkLst>
        </pc:spChg>
      </pc:sldChg>
      <pc:sldChg chg="addSp delSp modSp add del mod ord delAnim">
        <pc:chgData name="Clements, William" userId="cbdb0636-a496-422a-8d40-98c53d494d26" providerId="ADAL" clId="{D4F1F7DD-6C67-5B4F-AFF2-FB9CDA792119}" dt="2024-03-25T20:32:26.978" v="640" actId="2696"/>
        <pc:sldMkLst>
          <pc:docMk/>
          <pc:sldMk cId="81892310" sldId="564"/>
        </pc:sldMkLst>
        <pc:spChg chg="mod">
          <ac:chgData name="Clements, William" userId="cbdb0636-a496-422a-8d40-98c53d494d26" providerId="ADAL" clId="{D4F1F7DD-6C67-5B4F-AFF2-FB9CDA792119}" dt="2024-03-25T18:13:21.531" v="112" actId="20577"/>
          <ac:spMkLst>
            <pc:docMk/>
            <pc:sldMk cId="81892310" sldId="564"/>
            <ac:spMk id="2" creationId="{6D3B3E26-59F9-7691-E631-5BA90FDC40CB}"/>
          </ac:spMkLst>
        </pc:spChg>
        <pc:spChg chg="del">
          <ac:chgData name="Clements, William" userId="cbdb0636-a496-422a-8d40-98c53d494d26" providerId="ADAL" clId="{D4F1F7DD-6C67-5B4F-AFF2-FB9CDA792119}" dt="2024-03-25T18:13:13.074" v="96" actId="478"/>
          <ac:spMkLst>
            <pc:docMk/>
            <pc:sldMk cId="81892310" sldId="564"/>
            <ac:spMk id="3" creationId="{F2CDECC1-2083-05AB-3D10-96F8FE398CCF}"/>
          </ac:spMkLst>
        </pc:spChg>
        <pc:spChg chg="del">
          <ac:chgData name="Clements, William" userId="cbdb0636-a496-422a-8d40-98c53d494d26" providerId="ADAL" clId="{D4F1F7DD-6C67-5B4F-AFF2-FB9CDA792119}" dt="2024-03-25T18:13:13.074" v="96" actId="478"/>
          <ac:spMkLst>
            <pc:docMk/>
            <pc:sldMk cId="81892310" sldId="564"/>
            <ac:spMk id="7" creationId="{61DE71A1-A4E9-7C18-9333-23E5CAEE9B06}"/>
          </ac:spMkLst>
        </pc:spChg>
        <pc:spChg chg="del">
          <ac:chgData name="Clements, William" userId="cbdb0636-a496-422a-8d40-98c53d494d26" providerId="ADAL" clId="{D4F1F7DD-6C67-5B4F-AFF2-FB9CDA792119}" dt="2024-03-25T18:13:13.074" v="96" actId="478"/>
          <ac:spMkLst>
            <pc:docMk/>
            <pc:sldMk cId="81892310" sldId="564"/>
            <ac:spMk id="9" creationId="{26063B07-B85E-29D2-E89D-810051B92785}"/>
          </ac:spMkLst>
        </pc:spChg>
        <pc:spChg chg="del">
          <ac:chgData name="Clements, William" userId="cbdb0636-a496-422a-8d40-98c53d494d26" providerId="ADAL" clId="{D4F1F7DD-6C67-5B4F-AFF2-FB9CDA792119}" dt="2024-03-25T18:13:13.074" v="96" actId="478"/>
          <ac:spMkLst>
            <pc:docMk/>
            <pc:sldMk cId="81892310" sldId="564"/>
            <ac:spMk id="11" creationId="{97AA74A9-5DDA-CBD8-8AB6-CC036C9B154A}"/>
          </ac:spMkLst>
        </pc:spChg>
        <pc:spChg chg="del">
          <ac:chgData name="Clements, William" userId="cbdb0636-a496-422a-8d40-98c53d494d26" providerId="ADAL" clId="{D4F1F7DD-6C67-5B4F-AFF2-FB9CDA792119}" dt="2024-03-25T18:13:13.074" v="96" actId="478"/>
          <ac:spMkLst>
            <pc:docMk/>
            <pc:sldMk cId="81892310" sldId="564"/>
            <ac:spMk id="12" creationId="{43E1FBD6-D2C4-D9C0-F30A-3419366F27BE}"/>
          </ac:spMkLst>
        </pc:spChg>
        <pc:spChg chg="del">
          <ac:chgData name="Clements, William" userId="cbdb0636-a496-422a-8d40-98c53d494d26" providerId="ADAL" clId="{D4F1F7DD-6C67-5B4F-AFF2-FB9CDA792119}" dt="2024-03-25T18:13:13.074" v="96" actId="478"/>
          <ac:spMkLst>
            <pc:docMk/>
            <pc:sldMk cId="81892310" sldId="564"/>
            <ac:spMk id="13" creationId="{36E13BC5-15FB-30FD-B094-D8BAAB465533}"/>
          </ac:spMkLst>
        </pc:spChg>
        <pc:spChg chg="del">
          <ac:chgData name="Clements, William" userId="cbdb0636-a496-422a-8d40-98c53d494d26" providerId="ADAL" clId="{D4F1F7DD-6C67-5B4F-AFF2-FB9CDA792119}" dt="2024-03-25T18:13:13.074" v="96" actId="478"/>
          <ac:spMkLst>
            <pc:docMk/>
            <pc:sldMk cId="81892310" sldId="564"/>
            <ac:spMk id="14" creationId="{42B63CF3-79A0-1E5B-B024-19E6C7A58A18}"/>
          </ac:spMkLst>
        </pc:spChg>
        <pc:spChg chg="add mod">
          <ac:chgData name="Clements, William" userId="cbdb0636-a496-422a-8d40-98c53d494d26" providerId="ADAL" clId="{D4F1F7DD-6C67-5B4F-AFF2-FB9CDA792119}" dt="2024-03-25T19:56:46.362" v="568" actId="20577"/>
          <ac:spMkLst>
            <pc:docMk/>
            <pc:sldMk cId="81892310" sldId="564"/>
            <ac:spMk id="16" creationId="{6F6801AA-B548-9D11-C128-B1468FD15E18}"/>
          </ac:spMkLst>
        </pc:spChg>
        <pc:spChg chg="add del mod">
          <ac:chgData name="Clements, William" userId="cbdb0636-a496-422a-8d40-98c53d494d26" providerId="ADAL" clId="{D4F1F7DD-6C67-5B4F-AFF2-FB9CDA792119}" dt="2024-03-25T18:22:27.120" v="331" actId="478"/>
          <ac:spMkLst>
            <pc:docMk/>
            <pc:sldMk cId="81892310" sldId="564"/>
            <ac:spMk id="17" creationId="{5A66BB32-08D4-DA39-17B0-1B78E89FC769}"/>
          </ac:spMkLst>
        </pc:spChg>
        <pc:picChg chg="del">
          <ac:chgData name="Clements, William" userId="cbdb0636-a496-422a-8d40-98c53d494d26" providerId="ADAL" clId="{D4F1F7DD-6C67-5B4F-AFF2-FB9CDA792119}" dt="2024-03-25T18:13:13.074" v="96" actId="478"/>
          <ac:picMkLst>
            <pc:docMk/>
            <pc:sldMk cId="81892310" sldId="564"/>
            <ac:picMk id="4" creationId="{1A9AF3B8-056D-5727-55A0-70ADD9DCAC72}"/>
          </ac:picMkLst>
        </pc:picChg>
        <pc:picChg chg="del">
          <ac:chgData name="Clements, William" userId="cbdb0636-a496-422a-8d40-98c53d494d26" providerId="ADAL" clId="{D4F1F7DD-6C67-5B4F-AFF2-FB9CDA792119}" dt="2024-03-25T18:13:13.074" v="96" actId="478"/>
          <ac:picMkLst>
            <pc:docMk/>
            <pc:sldMk cId="81892310" sldId="564"/>
            <ac:picMk id="5" creationId="{DF184EDC-DCB8-6B1A-FC2D-EC8CF5020D5D}"/>
          </ac:picMkLst>
        </pc:picChg>
        <pc:picChg chg="del">
          <ac:chgData name="Clements, William" userId="cbdb0636-a496-422a-8d40-98c53d494d26" providerId="ADAL" clId="{D4F1F7DD-6C67-5B4F-AFF2-FB9CDA792119}" dt="2024-03-25T18:19:30.836" v="253" actId="478"/>
          <ac:picMkLst>
            <pc:docMk/>
            <pc:sldMk cId="81892310" sldId="564"/>
            <ac:picMk id="6" creationId="{7FEFFC7B-C059-5336-393C-8F379D13C4D0}"/>
          </ac:picMkLst>
        </pc:picChg>
        <pc:picChg chg="del mod">
          <ac:chgData name="Clements, William" userId="cbdb0636-a496-422a-8d40-98c53d494d26" providerId="ADAL" clId="{D4F1F7DD-6C67-5B4F-AFF2-FB9CDA792119}" dt="2024-03-25T18:31:49.333" v="482" actId="478"/>
          <ac:picMkLst>
            <pc:docMk/>
            <pc:sldMk cId="81892310" sldId="564"/>
            <ac:picMk id="8" creationId="{B1E75B77-B687-81AD-1702-BFEED7E9A48B}"/>
          </ac:picMkLst>
        </pc:picChg>
      </pc:sldChg>
      <pc:sldChg chg="addSp modSp mod modShow">
        <pc:chgData name="Clements, William" userId="cbdb0636-a496-422a-8d40-98c53d494d26" providerId="ADAL" clId="{D4F1F7DD-6C67-5B4F-AFF2-FB9CDA792119}" dt="2024-03-25T20:37:50.025" v="764" actId="729"/>
        <pc:sldMkLst>
          <pc:docMk/>
          <pc:sldMk cId="1727965490" sldId="565"/>
        </pc:sldMkLst>
        <pc:spChg chg="add mod">
          <ac:chgData name="Clements, William" userId="cbdb0636-a496-422a-8d40-98c53d494d26" providerId="ADAL" clId="{D4F1F7DD-6C67-5B4F-AFF2-FB9CDA792119}" dt="2024-03-25T20:33:36.658" v="657" actId="14100"/>
          <ac:spMkLst>
            <pc:docMk/>
            <pc:sldMk cId="1727965490" sldId="565"/>
            <ac:spMk id="6" creationId="{CDF08075-74A0-1284-7F68-365AF80F82C5}"/>
          </ac:spMkLst>
        </pc:spChg>
        <pc:spChg chg="mod">
          <ac:chgData name="Clements, William" userId="cbdb0636-a496-422a-8d40-98c53d494d26" providerId="ADAL" clId="{D4F1F7DD-6C67-5B4F-AFF2-FB9CDA792119}" dt="2024-03-25T20:33:43.252" v="658" actId="1076"/>
          <ac:spMkLst>
            <pc:docMk/>
            <pc:sldMk cId="1727965490" sldId="565"/>
            <ac:spMk id="10" creationId="{4B412657-06D7-3B55-2A58-9C0A09A369F1}"/>
          </ac:spMkLst>
        </pc:spChg>
        <pc:spChg chg="mod">
          <ac:chgData name="Clements, William" userId="cbdb0636-a496-422a-8d40-98c53d494d26" providerId="ADAL" clId="{D4F1F7DD-6C67-5B4F-AFF2-FB9CDA792119}" dt="2024-03-25T20:37:36.796" v="763" actId="20577"/>
          <ac:spMkLst>
            <pc:docMk/>
            <pc:sldMk cId="1727965490" sldId="565"/>
            <ac:spMk id="16" creationId="{7E063CE6-5CA0-E65D-1213-CD5BA8CCCB04}"/>
          </ac:spMkLst>
        </pc:spChg>
        <pc:picChg chg="add mod">
          <ac:chgData name="Clements, William" userId="cbdb0636-a496-422a-8d40-98c53d494d26" providerId="ADAL" clId="{D4F1F7DD-6C67-5B4F-AFF2-FB9CDA792119}" dt="2024-03-25T20:32:57.185" v="648" actId="1076"/>
          <ac:picMkLst>
            <pc:docMk/>
            <pc:sldMk cId="1727965490" sldId="565"/>
            <ac:picMk id="3" creationId="{D261E064-B8AF-C4BA-03B0-B45DA0BADBE9}"/>
          </ac:picMkLst>
        </pc:picChg>
        <pc:picChg chg="add mod">
          <ac:chgData name="Clements, William" userId="cbdb0636-a496-422a-8d40-98c53d494d26" providerId="ADAL" clId="{D4F1F7DD-6C67-5B4F-AFF2-FB9CDA792119}" dt="2024-03-25T20:33:11.389" v="651"/>
          <ac:picMkLst>
            <pc:docMk/>
            <pc:sldMk cId="1727965490" sldId="565"/>
            <ac:picMk id="4" creationId="{709866FC-740C-0D3F-7DA4-B9F320E119ED}"/>
          </ac:picMkLst>
        </pc:picChg>
        <pc:picChg chg="add mod">
          <ac:chgData name="Clements, William" userId="cbdb0636-a496-422a-8d40-98c53d494d26" providerId="ADAL" clId="{D4F1F7DD-6C67-5B4F-AFF2-FB9CDA792119}" dt="2024-03-25T20:33:17.212" v="652"/>
          <ac:picMkLst>
            <pc:docMk/>
            <pc:sldMk cId="1727965490" sldId="565"/>
            <ac:picMk id="5" creationId="{B6E3C984-FB92-CDCD-42A4-71939802A8B7}"/>
          </ac:picMkLst>
        </pc:picChg>
      </pc:sldChg>
      <pc:sldChg chg="modSp new del mod">
        <pc:chgData name="Clements, William" userId="cbdb0636-a496-422a-8d40-98c53d494d26" providerId="ADAL" clId="{D4F1F7DD-6C67-5B4F-AFF2-FB9CDA792119}" dt="2024-03-27T18:07:12.127" v="966" actId="2696"/>
        <pc:sldMkLst>
          <pc:docMk/>
          <pc:sldMk cId="4083081723" sldId="566"/>
        </pc:sldMkLst>
        <pc:spChg chg="mod">
          <ac:chgData name="Clements, William" userId="cbdb0636-a496-422a-8d40-98c53d494d26" providerId="ADAL" clId="{D4F1F7DD-6C67-5B4F-AFF2-FB9CDA792119}" dt="2024-03-25T19:49:53.563" v="500" actId="20577"/>
          <ac:spMkLst>
            <pc:docMk/>
            <pc:sldMk cId="4083081723" sldId="566"/>
            <ac:spMk id="2" creationId="{FDC89691-47BE-2B0C-6852-762B33CA8EF6}"/>
          </ac:spMkLst>
        </pc:spChg>
      </pc:sldChg>
      <pc:sldChg chg="add">
        <pc:chgData name="Clements, William" userId="cbdb0636-a496-422a-8d40-98c53d494d26" providerId="ADAL" clId="{D4F1F7DD-6C67-5B4F-AFF2-FB9CDA792119}" dt="2024-03-25T20:45:31.148" v="784"/>
        <pc:sldMkLst>
          <pc:docMk/>
          <pc:sldMk cId="3027814359" sldId="567"/>
        </pc:sldMkLst>
      </pc:sldChg>
      <pc:sldChg chg="addSp delSp modSp add mod">
        <pc:chgData name="Clements, William" userId="cbdb0636-a496-422a-8d40-98c53d494d26" providerId="ADAL" clId="{D4F1F7DD-6C67-5B4F-AFF2-FB9CDA792119}" dt="2024-03-29T13:41:17.683" v="996" actId="13822"/>
        <pc:sldMkLst>
          <pc:docMk/>
          <pc:sldMk cId="1220436755" sldId="568"/>
        </pc:sldMkLst>
        <pc:spChg chg="add mod">
          <ac:chgData name="Clements, William" userId="cbdb0636-a496-422a-8d40-98c53d494d26" providerId="ADAL" clId="{D4F1F7DD-6C67-5B4F-AFF2-FB9CDA792119}" dt="2024-03-29T13:41:17.683" v="996" actId="13822"/>
          <ac:spMkLst>
            <pc:docMk/>
            <pc:sldMk cId="1220436755" sldId="568"/>
            <ac:spMk id="8" creationId="{4CCD4D7C-A461-75FD-1723-A940DB0F60D3}"/>
          </ac:spMkLst>
        </pc:spChg>
        <pc:picChg chg="del">
          <ac:chgData name="Clements, William" userId="cbdb0636-a496-422a-8d40-98c53d494d26" providerId="ADAL" clId="{D4F1F7DD-6C67-5B4F-AFF2-FB9CDA792119}" dt="2024-03-29T13:40:09.581" v="984" actId="478"/>
          <ac:picMkLst>
            <pc:docMk/>
            <pc:sldMk cId="1220436755" sldId="568"/>
            <ac:picMk id="4" creationId="{D0265C14-8BCC-882C-877C-6FEEE6439820}"/>
          </ac:picMkLst>
        </pc:picChg>
        <pc:picChg chg="del">
          <ac:chgData name="Clements, William" userId="cbdb0636-a496-422a-8d40-98c53d494d26" providerId="ADAL" clId="{D4F1F7DD-6C67-5B4F-AFF2-FB9CDA792119}" dt="2024-03-29T13:40:10.643" v="985" actId="478"/>
          <ac:picMkLst>
            <pc:docMk/>
            <pc:sldMk cId="1220436755" sldId="568"/>
            <ac:picMk id="6" creationId="{040D99B8-84ED-EA99-E115-DDCE02844526}"/>
          </ac:picMkLst>
        </pc:picChg>
        <pc:picChg chg="add">
          <ac:chgData name="Clements, William" userId="cbdb0636-a496-422a-8d40-98c53d494d26" providerId="ADAL" clId="{D4F1F7DD-6C67-5B4F-AFF2-FB9CDA792119}" dt="2024-03-29T13:40:14.775" v="987"/>
          <ac:picMkLst>
            <pc:docMk/>
            <pc:sldMk cId="1220436755" sldId="568"/>
            <ac:picMk id="1026" creationId="{667D07A1-BAE0-F31C-D61D-850F88AE4E92}"/>
          </ac:picMkLst>
        </pc:picChg>
        <pc:picChg chg="add mod">
          <ac:chgData name="Clements, William" userId="cbdb0636-a496-422a-8d40-98c53d494d26" providerId="ADAL" clId="{D4F1F7DD-6C67-5B4F-AFF2-FB9CDA792119}" dt="2024-03-29T13:40:49.680" v="993" actId="1076"/>
          <ac:picMkLst>
            <pc:docMk/>
            <pc:sldMk cId="1220436755" sldId="568"/>
            <ac:picMk id="1028" creationId="{350DC3E8-416D-D469-6357-9904A6C9DA06}"/>
          </ac:picMkLst>
        </pc:picChg>
        <pc:picChg chg="del">
          <ac:chgData name="Clements, William" userId="cbdb0636-a496-422a-8d40-98c53d494d26" providerId="ADAL" clId="{D4F1F7DD-6C67-5B4F-AFF2-FB9CDA792119}" dt="2024-03-29T13:40:12.984" v="986" actId="478"/>
          <ac:picMkLst>
            <pc:docMk/>
            <pc:sldMk cId="1220436755" sldId="568"/>
            <ac:picMk id="2052" creationId="{9F42F175-F6AC-63E4-D9D3-9EEABFF2D690}"/>
          </ac:picMkLst>
        </pc:picChg>
        <pc:picChg chg="del">
          <ac:chgData name="Clements, William" userId="cbdb0636-a496-422a-8d40-98c53d494d26" providerId="ADAL" clId="{D4F1F7DD-6C67-5B4F-AFF2-FB9CDA792119}" dt="2024-03-29T13:40:42.997" v="991" actId="478"/>
          <ac:picMkLst>
            <pc:docMk/>
            <pc:sldMk cId="1220436755" sldId="568"/>
            <ac:picMk id="3074" creationId="{18A0C350-A2F3-9CA0-BB92-8473502DF9E5}"/>
          </ac:picMkLst>
        </pc:picChg>
      </pc:sldChg>
    </pc:docChg>
  </pc:docChgLst>
  <pc:docChgLst>
    <pc:chgData name="Clements, William" userId="cbdb0636-a496-422a-8d40-98c53d494d26" providerId="ADAL" clId="{FF71206F-1E88-4EFE-8EBE-58B741816186}"/>
    <pc:docChg chg="undo custSel addSld delSld modSld sldOrd">
      <pc:chgData name="Clements, William" userId="cbdb0636-a496-422a-8d40-98c53d494d26" providerId="ADAL" clId="{FF71206F-1E88-4EFE-8EBE-58B741816186}" dt="2023-12-01T14:04:21.834" v="633"/>
      <pc:docMkLst>
        <pc:docMk/>
      </pc:docMkLst>
      <pc:sldChg chg="addSp modSp mod">
        <pc:chgData name="Clements, William" userId="cbdb0636-a496-422a-8d40-98c53d494d26" providerId="ADAL" clId="{FF71206F-1E88-4EFE-8EBE-58B741816186}" dt="2023-12-01T05:40:01.452" v="78" actId="20577"/>
        <pc:sldMkLst>
          <pc:docMk/>
          <pc:sldMk cId="2379273265" sldId="281"/>
        </pc:sldMkLst>
        <pc:spChg chg="add mod">
          <ac:chgData name="Clements, William" userId="cbdb0636-a496-422a-8d40-98c53d494d26" providerId="ADAL" clId="{FF71206F-1E88-4EFE-8EBE-58B741816186}" dt="2023-12-01T05:40:01.452" v="78" actId="20577"/>
          <ac:spMkLst>
            <pc:docMk/>
            <pc:sldMk cId="2379273265" sldId="281"/>
            <ac:spMk id="2" creationId="{4DADE85A-98E4-6C12-1840-57F264337793}"/>
          </ac:spMkLst>
        </pc:spChg>
      </pc:sldChg>
      <pc:sldChg chg="addSp delSp modSp mod">
        <pc:chgData name="Clements, William" userId="cbdb0636-a496-422a-8d40-98c53d494d26" providerId="ADAL" clId="{FF71206F-1E88-4EFE-8EBE-58B741816186}" dt="2023-12-01T13:45:06.815" v="520" actId="20577"/>
        <pc:sldMkLst>
          <pc:docMk/>
          <pc:sldMk cId="3774349900" sldId="298"/>
        </pc:sldMkLst>
        <pc:spChg chg="add del mod">
          <ac:chgData name="Clements, William" userId="cbdb0636-a496-422a-8d40-98c53d494d26" providerId="ADAL" clId="{FF71206F-1E88-4EFE-8EBE-58B741816186}" dt="2023-12-01T13:45:06.815" v="520" actId="20577"/>
          <ac:spMkLst>
            <pc:docMk/>
            <pc:sldMk cId="3774349900" sldId="298"/>
            <ac:spMk id="3" creationId="{901E099D-6BAF-B69A-FACC-A6A718A3146D}"/>
          </ac:spMkLst>
        </pc:spChg>
        <pc:spChg chg="add del mod">
          <ac:chgData name="Clements, William" userId="cbdb0636-a496-422a-8d40-98c53d494d26" providerId="ADAL" clId="{FF71206F-1E88-4EFE-8EBE-58B741816186}" dt="2023-12-01T13:35:31.343" v="486"/>
          <ac:spMkLst>
            <pc:docMk/>
            <pc:sldMk cId="3774349900" sldId="298"/>
            <ac:spMk id="9" creationId="{CD46DE34-C8B2-98C4-CBEF-EA6F279C09F6}"/>
          </ac:spMkLst>
        </pc:spChg>
        <pc:spChg chg="add del">
          <ac:chgData name="Clements, William" userId="cbdb0636-a496-422a-8d40-98c53d494d26" providerId="ADAL" clId="{FF71206F-1E88-4EFE-8EBE-58B741816186}" dt="2023-12-01T13:37:46.572" v="492"/>
          <ac:spMkLst>
            <pc:docMk/>
            <pc:sldMk cId="3774349900" sldId="298"/>
            <ac:spMk id="10" creationId="{7F38A771-C377-70EB-2371-3E75EAA956A9}"/>
          </ac:spMkLst>
        </pc:spChg>
        <pc:spChg chg="add del">
          <ac:chgData name="Clements, William" userId="cbdb0636-a496-422a-8d40-98c53d494d26" providerId="ADAL" clId="{FF71206F-1E88-4EFE-8EBE-58B741816186}" dt="2023-12-01T13:37:46.572" v="492"/>
          <ac:spMkLst>
            <pc:docMk/>
            <pc:sldMk cId="3774349900" sldId="298"/>
            <ac:spMk id="11" creationId="{D06D9D43-888B-F827-9D4F-B09A30B8E884}"/>
          </ac:spMkLst>
        </pc:spChg>
        <pc:spChg chg="add del">
          <ac:chgData name="Clements, William" userId="cbdb0636-a496-422a-8d40-98c53d494d26" providerId="ADAL" clId="{FF71206F-1E88-4EFE-8EBE-58B741816186}" dt="2023-12-01T13:37:46.572" v="492"/>
          <ac:spMkLst>
            <pc:docMk/>
            <pc:sldMk cId="3774349900" sldId="298"/>
            <ac:spMk id="12" creationId="{511C4F4B-44CF-1C6F-6841-C7938864412D}"/>
          </ac:spMkLst>
        </pc:spChg>
        <pc:spChg chg="add del">
          <ac:chgData name="Clements, William" userId="cbdb0636-a496-422a-8d40-98c53d494d26" providerId="ADAL" clId="{FF71206F-1E88-4EFE-8EBE-58B741816186}" dt="2023-12-01T13:37:46.572" v="492"/>
          <ac:spMkLst>
            <pc:docMk/>
            <pc:sldMk cId="3774349900" sldId="298"/>
            <ac:spMk id="13" creationId="{E441D71C-D4AD-B9DF-369D-056B3E3BF003}"/>
          </ac:spMkLst>
        </pc:spChg>
        <pc:spChg chg="add del">
          <ac:chgData name="Clements, William" userId="cbdb0636-a496-422a-8d40-98c53d494d26" providerId="ADAL" clId="{FF71206F-1E88-4EFE-8EBE-58B741816186}" dt="2023-12-01T13:37:46.572" v="492"/>
          <ac:spMkLst>
            <pc:docMk/>
            <pc:sldMk cId="3774349900" sldId="298"/>
            <ac:spMk id="14" creationId="{8425927F-6760-C500-DAAD-D11BA4436E68}"/>
          </ac:spMkLst>
        </pc:spChg>
        <pc:spChg chg="add del">
          <ac:chgData name="Clements, William" userId="cbdb0636-a496-422a-8d40-98c53d494d26" providerId="ADAL" clId="{FF71206F-1E88-4EFE-8EBE-58B741816186}" dt="2023-12-01T13:37:46.572" v="492"/>
          <ac:spMkLst>
            <pc:docMk/>
            <pc:sldMk cId="3774349900" sldId="298"/>
            <ac:spMk id="15" creationId="{5E8ABDCD-18E1-86E6-0965-C48726453A8E}"/>
          </ac:spMkLst>
        </pc:spChg>
        <pc:spChg chg="add del">
          <ac:chgData name="Clements, William" userId="cbdb0636-a496-422a-8d40-98c53d494d26" providerId="ADAL" clId="{FF71206F-1E88-4EFE-8EBE-58B741816186}" dt="2023-12-01T13:44:03.766" v="508"/>
          <ac:spMkLst>
            <pc:docMk/>
            <pc:sldMk cId="3774349900" sldId="298"/>
            <ac:spMk id="16" creationId="{CC17F341-BAE0-12E8-6F3C-C532CA7676BA}"/>
          </ac:spMkLst>
        </pc:spChg>
        <pc:spChg chg="add del">
          <ac:chgData name="Clements, William" userId="cbdb0636-a496-422a-8d40-98c53d494d26" providerId="ADAL" clId="{FF71206F-1E88-4EFE-8EBE-58B741816186}" dt="2023-12-01T13:44:03.766" v="508"/>
          <ac:spMkLst>
            <pc:docMk/>
            <pc:sldMk cId="3774349900" sldId="298"/>
            <ac:spMk id="17" creationId="{B70828AA-AB82-EED1-A783-A4D19300D656}"/>
          </ac:spMkLst>
        </pc:spChg>
        <pc:spChg chg="add del mod">
          <ac:chgData name="Clements, William" userId="cbdb0636-a496-422a-8d40-98c53d494d26" providerId="ADAL" clId="{FF71206F-1E88-4EFE-8EBE-58B741816186}" dt="2023-12-01T13:44:01.505" v="506"/>
          <ac:spMkLst>
            <pc:docMk/>
            <pc:sldMk cId="3774349900" sldId="298"/>
            <ac:spMk id="18" creationId="{1A047A75-D25F-70CA-1DD8-029A64848F18}"/>
          </ac:spMkLst>
        </pc:spChg>
        <pc:spChg chg="add del mod">
          <ac:chgData name="Clements, William" userId="cbdb0636-a496-422a-8d40-98c53d494d26" providerId="ADAL" clId="{FF71206F-1E88-4EFE-8EBE-58B741816186}" dt="2023-12-01T13:44:01.505" v="506"/>
          <ac:spMkLst>
            <pc:docMk/>
            <pc:sldMk cId="3774349900" sldId="298"/>
            <ac:spMk id="19" creationId="{63843511-D180-DBDF-55BF-574841AD644B}"/>
          </ac:spMkLst>
        </pc:spChg>
        <pc:picChg chg="add del mod">
          <ac:chgData name="Clements, William" userId="cbdb0636-a496-422a-8d40-98c53d494d26" providerId="ADAL" clId="{FF71206F-1E88-4EFE-8EBE-58B741816186}" dt="2023-12-01T05:36:26.898" v="1"/>
          <ac:picMkLst>
            <pc:docMk/>
            <pc:sldMk cId="3774349900" sldId="298"/>
            <ac:picMk id="7" creationId="{BC0A8C0C-DEFD-A3B2-EDEF-CB1E20B401A1}"/>
          </ac:picMkLst>
        </pc:picChg>
        <pc:picChg chg="add del">
          <ac:chgData name="Clements, William" userId="cbdb0636-a496-422a-8d40-98c53d494d26" providerId="ADAL" clId="{FF71206F-1E88-4EFE-8EBE-58B741816186}" dt="2023-12-01T05:36:47.501" v="3"/>
          <ac:picMkLst>
            <pc:docMk/>
            <pc:sldMk cId="3774349900" sldId="298"/>
            <ac:picMk id="8" creationId="{61627DC6-5B29-0558-8622-3C5DF12C846F}"/>
          </ac:picMkLst>
        </pc:picChg>
      </pc:sldChg>
      <pc:sldChg chg="addSp new mod">
        <pc:chgData name="Clements, William" userId="cbdb0636-a496-422a-8d40-98c53d494d26" providerId="ADAL" clId="{FF71206F-1E88-4EFE-8EBE-58B741816186}" dt="2023-12-01T05:37:11.234" v="5" actId="22"/>
        <pc:sldMkLst>
          <pc:docMk/>
          <pc:sldMk cId="582753686" sldId="302"/>
        </pc:sldMkLst>
        <pc:picChg chg="add">
          <ac:chgData name="Clements, William" userId="cbdb0636-a496-422a-8d40-98c53d494d26" providerId="ADAL" clId="{FF71206F-1E88-4EFE-8EBE-58B741816186}" dt="2023-12-01T05:37:11.234" v="5" actId="22"/>
          <ac:picMkLst>
            <pc:docMk/>
            <pc:sldMk cId="582753686" sldId="302"/>
            <ac:picMk id="5" creationId="{85AD3AB0-7776-3B27-2A57-98FAC070A2E3}"/>
          </ac:picMkLst>
        </pc:picChg>
      </pc:sldChg>
      <pc:sldChg chg="addSp modSp new mod ord modClrScheme modShow chgLayout">
        <pc:chgData name="Clements, William" userId="cbdb0636-a496-422a-8d40-98c53d494d26" providerId="ADAL" clId="{FF71206F-1E88-4EFE-8EBE-58B741816186}" dt="2023-12-01T13:29:10.382" v="483" actId="20577"/>
        <pc:sldMkLst>
          <pc:docMk/>
          <pc:sldMk cId="914968638" sldId="303"/>
        </pc:sldMkLst>
        <pc:spChg chg="add mod">
          <ac:chgData name="Clements, William" userId="cbdb0636-a496-422a-8d40-98c53d494d26" providerId="ADAL" clId="{FF71206F-1E88-4EFE-8EBE-58B741816186}" dt="2023-12-01T13:02:10.251" v="123" actId="20577"/>
          <ac:spMkLst>
            <pc:docMk/>
            <pc:sldMk cId="914968638" sldId="303"/>
            <ac:spMk id="2" creationId="{873F42BF-25C8-934D-028C-FCB5F9E1E350}"/>
          </ac:spMkLst>
        </pc:spChg>
        <pc:spChg chg="add mod">
          <ac:chgData name="Clements, William" userId="cbdb0636-a496-422a-8d40-98c53d494d26" providerId="ADAL" clId="{FF71206F-1E88-4EFE-8EBE-58B741816186}" dt="2023-12-01T13:29:10.382" v="483" actId="20577"/>
          <ac:spMkLst>
            <pc:docMk/>
            <pc:sldMk cId="914968638" sldId="303"/>
            <ac:spMk id="3" creationId="{5395968F-76F1-0233-3008-F28C75AF88B3}"/>
          </ac:spMkLst>
        </pc:spChg>
        <pc:picChg chg="add mod">
          <ac:chgData name="Clements, William" userId="cbdb0636-a496-422a-8d40-98c53d494d26" providerId="ADAL" clId="{FF71206F-1E88-4EFE-8EBE-58B741816186}" dt="2023-12-01T13:08:02.755" v="438"/>
          <ac:picMkLst>
            <pc:docMk/>
            <pc:sldMk cId="914968638" sldId="303"/>
            <ac:picMk id="4" creationId="{E46BA2DF-7C70-C3C6-2CBB-639753F49704}"/>
          </ac:picMkLst>
        </pc:picChg>
      </pc:sldChg>
      <pc:sldChg chg="add">
        <pc:chgData name="Clements, William" userId="cbdb0636-a496-422a-8d40-98c53d494d26" providerId="ADAL" clId="{FF71206F-1E88-4EFE-8EBE-58B741816186}" dt="2023-12-01T13:13:54.799" v="459"/>
        <pc:sldMkLst>
          <pc:docMk/>
          <pc:sldMk cId="2451490110" sldId="439"/>
        </pc:sldMkLst>
      </pc:sldChg>
      <pc:sldChg chg="add">
        <pc:chgData name="Clements, William" userId="cbdb0636-a496-422a-8d40-98c53d494d26" providerId="ADAL" clId="{FF71206F-1E88-4EFE-8EBE-58B741816186}" dt="2023-12-01T13:13:54.799" v="459"/>
        <pc:sldMkLst>
          <pc:docMk/>
          <pc:sldMk cId="2268177412" sldId="447"/>
        </pc:sldMkLst>
      </pc:sldChg>
      <pc:sldChg chg="add">
        <pc:chgData name="Clements, William" userId="cbdb0636-a496-422a-8d40-98c53d494d26" providerId="ADAL" clId="{FF71206F-1E88-4EFE-8EBE-58B741816186}" dt="2023-12-01T13:13:54.799" v="459"/>
        <pc:sldMkLst>
          <pc:docMk/>
          <pc:sldMk cId="1811177874" sldId="448"/>
        </pc:sldMkLst>
      </pc:sldChg>
      <pc:sldChg chg="modSp add mod">
        <pc:chgData name="Clements, William" userId="cbdb0636-a496-422a-8d40-98c53d494d26" providerId="ADAL" clId="{FF71206F-1E88-4EFE-8EBE-58B741816186}" dt="2023-12-01T13:16:50.926" v="460" actId="1076"/>
        <pc:sldMkLst>
          <pc:docMk/>
          <pc:sldMk cId="3395604576" sldId="449"/>
        </pc:sldMkLst>
        <pc:spChg chg="mod">
          <ac:chgData name="Clements, William" userId="cbdb0636-a496-422a-8d40-98c53d494d26" providerId="ADAL" clId="{FF71206F-1E88-4EFE-8EBE-58B741816186}" dt="2023-12-01T13:16:50.926" v="460" actId="1076"/>
          <ac:spMkLst>
            <pc:docMk/>
            <pc:sldMk cId="3395604576" sldId="449"/>
            <ac:spMk id="6" creationId="{C4F8E4CC-2DCE-4164-8C4F-F04C19ADCD48}"/>
          </ac:spMkLst>
        </pc:spChg>
      </pc:sldChg>
      <pc:sldChg chg="add">
        <pc:chgData name="Clements, William" userId="cbdb0636-a496-422a-8d40-98c53d494d26" providerId="ADAL" clId="{FF71206F-1E88-4EFE-8EBE-58B741816186}" dt="2023-12-01T13:13:54.799" v="459"/>
        <pc:sldMkLst>
          <pc:docMk/>
          <pc:sldMk cId="1929134329" sldId="483"/>
        </pc:sldMkLst>
      </pc:sldChg>
      <pc:sldChg chg="addSp delSp modSp add mod ord modAnim">
        <pc:chgData name="Clements, William" userId="cbdb0636-a496-422a-8d40-98c53d494d26" providerId="ADAL" clId="{FF71206F-1E88-4EFE-8EBE-58B741816186}" dt="2023-12-01T05:58:04.109" v="103" actId="20577"/>
        <pc:sldMkLst>
          <pc:docMk/>
          <pc:sldMk cId="3105451554" sldId="529"/>
        </pc:sldMkLst>
        <pc:spChg chg="mod">
          <ac:chgData name="Clements, William" userId="cbdb0636-a496-422a-8d40-98c53d494d26" providerId="ADAL" clId="{FF71206F-1E88-4EFE-8EBE-58B741816186}" dt="2023-12-01T05:58:04.109" v="103" actId="20577"/>
          <ac:spMkLst>
            <pc:docMk/>
            <pc:sldMk cId="3105451554" sldId="529"/>
            <ac:spMk id="3" creationId="{D33BEF01-98C4-40D8-A9B9-20BF80E756EE}"/>
          </ac:spMkLst>
        </pc:spChg>
        <pc:picChg chg="add del">
          <ac:chgData name="Clements, William" userId="cbdb0636-a496-422a-8d40-98c53d494d26" providerId="ADAL" clId="{FF71206F-1E88-4EFE-8EBE-58B741816186}" dt="2023-12-01T05:57:38.366" v="88" actId="478"/>
          <ac:picMkLst>
            <pc:docMk/>
            <pc:sldMk cId="3105451554" sldId="529"/>
            <ac:picMk id="5" creationId="{69C84BFF-70F1-4046-8144-6B9BC937580B}"/>
          </ac:picMkLst>
        </pc:picChg>
      </pc:sldChg>
      <pc:sldChg chg="add">
        <pc:chgData name="Clements, William" userId="cbdb0636-a496-422a-8d40-98c53d494d26" providerId="ADAL" clId="{FF71206F-1E88-4EFE-8EBE-58B741816186}" dt="2023-12-01T05:56:52.360" v="80"/>
        <pc:sldMkLst>
          <pc:docMk/>
          <pc:sldMk cId="3844726242" sldId="558"/>
        </pc:sldMkLst>
      </pc:sldChg>
      <pc:sldChg chg="modSp add mod">
        <pc:chgData name="Clements, William" userId="cbdb0636-a496-422a-8d40-98c53d494d26" providerId="ADAL" clId="{FF71206F-1E88-4EFE-8EBE-58B741816186}" dt="2023-12-01T14:00:54.319" v="617" actId="20577"/>
        <pc:sldMkLst>
          <pc:docMk/>
          <pc:sldMk cId="329561319" sldId="559"/>
        </pc:sldMkLst>
        <pc:spChg chg="mod">
          <ac:chgData name="Clements, William" userId="cbdb0636-a496-422a-8d40-98c53d494d26" providerId="ADAL" clId="{FF71206F-1E88-4EFE-8EBE-58B741816186}" dt="2023-12-01T14:00:54.319" v="617" actId="20577"/>
          <ac:spMkLst>
            <pc:docMk/>
            <pc:sldMk cId="329561319" sldId="559"/>
            <ac:spMk id="3" creationId="{901E099D-6BAF-B69A-FACC-A6A718A3146D}"/>
          </ac:spMkLst>
        </pc:spChg>
      </pc:sldChg>
      <pc:sldChg chg="new del">
        <pc:chgData name="Clements, William" userId="cbdb0636-a496-422a-8d40-98c53d494d26" providerId="ADAL" clId="{FF71206F-1E88-4EFE-8EBE-58B741816186}" dt="2023-12-01T13:46:22.321" v="521" actId="47"/>
        <pc:sldMkLst>
          <pc:docMk/>
          <pc:sldMk cId="497397945" sldId="559"/>
        </pc:sldMkLst>
      </pc:sldChg>
      <pc:sldChg chg="add del">
        <pc:chgData name="Clements, William" userId="cbdb0636-a496-422a-8d40-98c53d494d26" providerId="ADAL" clId="{FF71206F-1E88-4EFE-8EBE-58B741816186}" dt="2023-12-01T05:57:13.081" v="82"/>
        <pc:sldMkLst>
          <pc:docMk/>
          <pc:sldMk cId="2966023370" sldId="559"/>
        </pc:sldMkLst>
      </pc:sldChg>
      <pc:sldChg chg="addSp modSp new mod modAnim">
        <pc:chgData name="Clements, William" userId="cbdb0636-a496-422a-8d40-98c53d494d26" providerId="ADAL" clId="{FF71206F-1E88-4EFE-8EBE-58B741816186}" dt="2023-12-01T14:04:21.834" v="633"/>
        <pc:sldMkLst>
          <pc:docMk/>
          <pc:sldMk cId="606450708" sldId="560"/>
        </pc:sldMkLst>
        <pc:spChg chg="mod">
          <ac:chgData name="Clements, William" userId="cbdb0636-a496-422a-8d40-98c53d494d26" providerId="ADAL" clId="{FF71206F-1E88-4EFE-8EBE-58B741816186}" dt="2023-12-01T14:03:06.256" v="631" actId="207"/>
          <ac:spMkLst>
            <pc:docMk/>
            <pc:sldMk cId="606450708" sldId="560"/>
            <ac:spMk id="3" creationId="{35E0DA61-98E6-B9AA-193C-56AC4F229E0E}"/>
          </ac:spMkLst>
        </pc:spChg>
        <pc:spChg chg="add mod">
          <ac:chgData name="Clements, William" userId="cbdb0636-a496-422a-8d40-98c53d494d26" providerId="ADAL" clId="{FF71206F-1E88-4EFE-8EBE-58B741816186}" dt="2023-12-01T14:02:33.454" v="626" actId="14100"/>
          <ac:spMkLst>
            <pc:docMk/>
            <pc:sldMk cId="606450708" sldId="560"/>
            <ac:spMk id="6" creationId="{3E2A7136-D3CB-B7F5-5397-7A4971EF75E8}"/>
          </ac:spMkLst>
        </pc:spChg>
        <pc:picChg chg="add mod">
          <ac:chgData name="Clements, William" userId="cbdb0636-a496-422a-8d40-98c53d494d26" providerId="ADAL" clId="{FF71206F-1E88-4EFE-8EBE-58B741816186}" dt="2023-12-01T14:01:54.694" v="619" actId="1076"/>
          <ac:picMkLst>
            <pc:docMk/>
            <pc:sldMk cId="606450708" sldId="560"/>
            <ac:picMk id="5" creationId="{5371021A-7E7C-9FF5-8C17-9A8BBC25EB54}"/>
          </ac:picMkLst>
        </pc:picChg>
      </pc:sldChg>
    </pc:docChg>
  </pc:docChgLst>
  <pc:docChgLst>
    <pc:chgData name="Clements, William" userId="cbdb0636-a496-422a-8d40-98c53d494d26" providerId="ADAL" clId="{885B29F7-0F6D-4348-98E2-08F4B907F226}"/>
    <pc:docChg chg="undo custSel addSld delSld modSld sldOrd">
      <pc:chgData name="Clements, William" userId="cbdb0636-a496-422a-8d40-98c53d494d26" providerId="ADAL" clId="{885B29F7-0F6D-4348-98E2-08F4B907F226}" dt="2023-12-01T15:40:16.316" v="4626" actId="1076"/>
      <pc:docMkLst>
        <pc:docMk/>
      </pc:docMkLst>
      <pc:sldChg chg="addSp delSp modSp mod modAnim">
        <pc:chgData name="Clements, William" userId="cbdb0636-a496-422a-8d40-98c53d494d26" providerId="ADAL" clId="{885B29F7-0F6D-4348-98E2-08F4B907F226}" dt="2023-11-29T14:57:14.029" v="1751" actId="1035"/>
        <pc:sldMkLst>
          <pc:docMk/>
          <pc:sldMk cId="2017604609" sldId="258"/>
        </pc:sldMkLst>
        <pc:spChg chg="mod">
          <ac:chgData name="Clements, William" userId="cbdb0636-a496-422a-8d40-98c53d494d26" providerId="ADAL" clId="{885B29F7-0F6D-4348-98E2-08F4B907F226}" dt="2023-11-27T05:13:52.167" v="0" actId="207"/>
          <ac:spMkLst>
            <pc:docMk/>
            <pc:sldMk cId="2017604609" sldId="258"/>
            <ac:spMk id="2" creationId="{6505EA66-3D25-5EBE-65AF-82B03C90D99C}"/>
          </ac:spMkLst>
        </pc:spChg>
        <pc:spChg chg="mod">
          <ac:chgData name="Clements, William" userId="cbdb0636-a496-422a-8d40-98c53d494d26" providerId="ADAL" clId="{885B29F7-0F6D-4348-98E2-08F4B907F226}" dt="2023-11-27T15:50:20.069" v="251" actId="1076"/>
          <ac:spMkLst>
            <pc:docMk/>
            <pc:sldMk cId="2017604609" sldId="258"/>
            <ac:spMk id="3" creationId="{71E5A2FA-0DC4-9E05-6BF5-64A64B6A2763}"/>
          </ac:spMkLst>
        </pc:spChg>
        <pc:spChg chg="mod">
          <ac:chgData name="Clements, William" userId="cbdb0636-a496-422a-8d40-98c53d494d26" providerId="ADAL" clId="{885B29F7-0F6D-4348-98E2-08F4B907F226}" dt="2023-11-27T15:49:20.955" v="242"/>
          <ac:spMkLst>
            <pc:docMk/>
            <pc:sldMk cId="2017604609" sldId="258"/>
            <ac:spMk id="6" creationId="{722C96CE-07B8-EE50-1638-4334FA916985}"/>
          </ac:spMkLst>
        </pc:spChg>
        <pc:spChg chg="mod">
          <ac:chgData name="Clements, William" userId="cbdb0636-a496-422a-8d40-98c53d494d26" providerId="ADAL" clId="{885B29F7-0F6D-4348-98E2-08F4B907F226}" dt="2023-11-27T15:49:20.955" v="242"/>
          <ac:spMkLst>
            <pc:docMk/>
            <pc:sldMk cId="2017604609" sldId="258"/>
            <ac:spMk id="7" creationId="{4EE9AC73-6297-36FB-BCE1-02222C6E2F9F}"/>
          </ac:spMkLst>
        </pc:spChg>
        <pc:spChg chg="mod">
          <ac:chgData name="Clements, William" userId="cbdb0636-a496-422a-8d40-98c53d494d26" providerId="ADAL" clId="{885B29F7-0F6D-4348-98E2-08F4B907F226}" dt="2023-11-27T15:49:53.892" v="244"/>
          <ac:spMkLst>
            <pc:docMk/>
            <pc:sldMk cId="2017604609" sldId="258"/>
            <ac:spMk id="9" creationId="{A6283549-2CB8-BC83-FFCA-1CA4166B5C13}"/>
          </ac:spMkLst>
        </pc:spChg>
        <pc:spChg chg="mod">
          <ac:chgData name="Clements, William" userId="cbdb0636-a496-422a-8d40-98c53d494d26" providerId="ADAL" clId="{885B29F7-0F6D-4348-98E2-08F4B907F226}" dt="2023-11-27T15:49:53.892" v="244"/>
          <ac:spMkLst>
            <pc:docMk/>
            <pc:sldMk cId="2017604609" sldId="258"/>
            <ac:spMk id="10" creationId="{B8CAF465-3980-4D42-7798-94266B4003CB}"/>
          </ac:spMkLst>
        </pc:spChg>
        <pc:spChg chg="add mod">
          <ac:chgData name="Clements, William" userId="cbdb0636-a496-422a-8d40-98c53d494d26" providerId="ADAL" clId="{885B29F7-0F6D-4348-98E2-08F4B907F226}" dt="2023-11-27T15:50:13.517" v="248" actId="1076"/>
          <ac:spMkLst>
            <pc:docMk/>
            <pc:sldMk cId="2017604609" sldId="258"/>
            <ac:spMk id="11" creationId="{A0CEEA56-6217-330A-E5A4-ED961525A2D7}"/>
          </ac:spMkLst>
        </pc:spChg>
        <pc:grpChg chg="add mod">
          <ac:chgData name="Clements, William" userId="cbdb0636-a496-422a-8d40-98c53d494d26" providerId="ADAL" clId="{885B29F7-0F6D-4348-98E2-08F4B907F226}" dt="2023-11-27T15:49:24.355" v="243" actId="1076"/>
          <ac:grpSpMkLst>
            <pc:docMk/>
            <pc:sldMk cId="2017604609" sldId="258"/>
            <ac:grpSpMk id="5" creationId="{4ACE3715-504E-5627-B2FE-98F78EC60ADE}"/>
          </ac:grpSpMkLst>
        </pc:grpChg>
        <pc:grpChg chg="add del mod">
          <ac:chgData name="Clements, William" userId="cbdb0636-a496-422a-8d40-98c53d494d26" providerId="ADAL" clId="{885B29F7-0F6D-4348-98E2-08F4B907F226}" dt="2023-11-27T15:49:56.017" v="245"/>
          <ac:grpSpMkLst>
            <pc:docMk/>
            <pc:sldMk cId="2017604609" sldId="258"/>
            <ac:grpSpMk id="8" creationId="{387314C2-3521-56AE-A907-C9DCFA3B71CD}"/>
          </ac:grpSpMkLst>
        </pc:grpChg>
        <pc:picChg chg="mod">
          <ac:chgData name="Clements, William" userId="cbdb0636-a496-422a-8d40-98c53d494d26" providerId="ADAL" clId="{885B29F7-0F6D-4348-98E2-08F4B907F226}" dt="2023-11-29T14:57:14.029" v="1751" actId="1035"/>
          <ac:picMkLst>
            <pc:docMk/>
            <pc:sldMk cId="2017604609" sldId="258"/>
            <ac:picMk id="4" creationId="{41F2B571-A6A8-B091-8307-DB882473AE9B}"/>
          </ac:picMkLst>
        </pc:picChg>
      </pc:sldChg>
      <pc:sldChg chg="addSp modSp mod modAnim">
        <pc:chgData name="Clements, William" userId="cbdb0636-a496-422a-8d40-98c53d494d26" providerId="ADAL" clId="{885B29F7-0F6D-4348-98E2-08F4B907F226}" dt="2023-11-27T15:52:46.446" v="256"/>
        <pc:sldMkLst>
          <pc:docMk/>
          <pc:sldMk cId="2480194830" sldId="259"/>
        </pc:sldMkLst>
        <pc:spChg chg="add mod">
          <ac:chgData name="Clements, William" userId="cbdb0636-a496-422a-8d40-98c53d494d26" providerId="ADAL" clId="{885B29F7-0F6D-4348-98E2-08F4B907F226}" dt="2023-11-27T15:20:17.809" v="26" actId="1076"/>
          <ac:spMkLst>
            <pc:docMk/>
            <pc:sldMk cId="2480194830" sldId="259"/>
            <ac:spMk id="12" creationId="{E18D7916-3FC7-BAF8-BE14-0434E0CFB6FB}"/>
          </ac:spMkLst>
        </pc:spChg>
      </pc:sldChg>
      <pc:sldChg chg="addSp modSp mod">
        <pc:chgData name="Clements, William" userId="cbdb0636-a496-422a-8d40-98c53d494d26" providerId="ADAL" clId="{885B29F7-0F6D-4348-98E2-08F4B907F226}" dt="2023-11-27T15:47:09.856" v="228" actId="14100"/>
        <pc:sldMkLst>
          <pc:docMk/>
          <pc:sldMk cId="3190058401" sldId="260"/>
        </pc:sldMkLst>
        <pc:spChg chg="mod">
          <ac:chgData name="Clements, William" userId="cbdb0636-a496-422a-8d40-98c53d494d26" providerId="ADAL" clId="{885B29F7-0F6D-4348-98E2-08F4B907F226}" dt="2023-11-27T15:47:05.687" v="225" actId="14100"/>
          <ac:spMkLst>
            <pc:docMk/>
            <pc:sldMk cId="3190058401" sldId="260"/>
            <ac:spMk id="2" creationId="{CBD385EF-7023-4E9D-CB5B-C4AD11D1A1AC}"/>
          </ac:spMkLst>
        </pc:spChg>
        <pc:picChg chg="add mod">
          <ac:chgData name="Clements, William" userId="cbdb0636-a496-422a-8d40-98c53d494d26" providerId="ADAL" clId="{885B29F7-0F6D-4348-98E2-08F4B907F226}" dt="2023-11-27T15:47:09.856" v="228" actId="14100"/>
          <ac:picMkLst>
            <pc:docMk/>
            <pc:sldMk cId="3190058401" sldId="260"/>
            <ac:picMk id="5" creationId="{FDC06EC7-1D93-BFDA-3E65-E5D0E9187A45}"/>
          </ac:picMkLst>
        </pc:picChg>
      </pc:sldChg>
      <pc:sldChg chg="addSp modSp mod">
        <pc:chgData name="Clements, William" userId="cbdb0636-a496-422a-8d40-98c53d494d26" providerId="ADAL" clId="{885B29F7-0F6D-4348-98E2-08F4B907F226}" dt="2023-11-27T15:54:52.292" v="262" actId="14100"/>
        <pc:sldMkLst>
          <pc:docMk/>
          <pc:sldMk cId="610379990" sldId="261"/>
        </pc:sldMkLst>
        <pc:spChg chg="mod">
          <ac:chgData name="Clements, William" userId="cbdb0636-a496-422a-8d40-98c53d494d26" providerId="ADAL" clId="{885B29F7-0F6D-4348-98E2-08F4B907F226}" dt="2023-11-27T15:54:52.292" v="262" actId="14100"/>
          <ac:spMkLst>
            <pc:docMk/>
            <pc:sldMk cId="610379990" sldId="261"/>
            <ac:spMk id="2" creationId="{F569DF95-D03A-0041-4B1D-D8B041C90BC4}"/>
          </ac:spMkLst>
        </pc:spChg>
        <pc:spChg chg="mod">
          <ac:chgData name="Clements, William" userId="cbdb0636-a496-422a-8d40-98c53d494d26" providerId="ADAL" clId="{885B29F7-0F6D-4348-98E2-08F4B907F226}" dt="2023-11-27T15:46:43.456" v="221" actId="20577"/>
          <ac:spMkLst>
            <pc:docMk/>
            <pc:sldMk cId="610379990" sldId="261"/>
            <ac:spMk id="3" creationId="{E45E166A-488A-2C48-6728-A1C06B612405}"/>
          </ac:spMkLst>
        </pc:spChg>
        <pc:spChg chg="mod">
          <ac:chgData name="Clements, William" userId="cbdb0636-a496-422a-8d40-98c53d494d26" providerId="ADAL" clId="{885B29F7-0F6D-4348-98E2-08F4B907F226}" dt="2023-11-27T15:54:38.911" v="258"/>
          <ac:spMkLst>
            <pc:docMk/>
            <pc:sldMk cId="610379990" sldId="261"/>
            <ac:spMk id="7" creationId="{74329899-762D-1BCD-97E8-4D8C7CAE5481}"/>
          </ac:spMkLst>
        </pc:spChg>
        <pc:spChg chg="mod">
          <ac:chgData name="Clements, William" userId="cbdb0636-a496-422a-8d40-98c53d494d26" providerId="ADAL" clId="{885B29F7-0F6D-4348-98E2-08F4B907F226}" dt="2023-11-27T15:54:38.911" v="258"/>
          <ac:spMkLst>
            <pc:docMk/>
            <pc:sldMk cId="610379990" sldId="261"/>
            <ac:spMk id="8" creationId="{A26C756F-BB26-6084-CCFD-BAD522FE8325}"/>
          </ac:spMkLst>
        </pc:spChg>
        <pc:grpChg chg="add mod">
          <ac:chgData name="Clements, William" userId="cbdb0636-a496-422a-8d40-98c53d494d26" providerId="ADAL" clId="{885B29F7-0F6D-4348-98E2-08F4B907F226}" dt="2023-11-27T15:54:42.658" v="259" actId="1076"/>
          <ac:grpSpMkLst>
            <pc:docMk/>
            <pc:sldMk cId="610379990" sldId="261"/>
            <ac:grpSpMk id="6" creationId="{EB2D3D3B-DE71-A006-C1DE-BF64A478A822}"/>
          </ac:grpSpMkLst>
        </pc:grpChg>
        <pc:picChg chg="add mod">
          <ac:chgData name="Clements, William" userId="cbdb0636-a496-422a-8d40-98c53d494d26" providerId="ADAL" clId="{885B29F7-0F6D-4348-98E2-08F4B907F226}" dt="2023-11-27T15:47:36.477" v="231" actId="14100"/>
          <ac:picMkLst>
            <pc:docMk/>
            <pc:sldMk cId="610379990" sldId="261"/>
            <ac:picMk id="5" creationId="{E61FCBC8-449B-5BC6-E033-1C955E71E3FC}"/>
          </ac:picMkLst>
        </pc:picChg>
      </pc:sldChg>
      <pc:sldChg chg="addSp modSp mod">
        <pc:chgData name="Clements, William" userId="cbdb0636-a496-422a-8d40-98c53d494d26" providerId="ADAL" clId="{885B29F7-0F6D-4348-98E2-08F4B907F226}" dt="2023-11-27T15:55:26.288" v="267" actId="1076"/>
        <pc:sldMkLst>
          <pc:docMk/>
          <pc:sldMk cId="2374568413" sldId="262"/>
        </pc:sldMkLst>
        <pc:spChg chg="mod">
          <ac:chgData name="Clements, William" userId="cbdb0636-a496-422a-8d40-98c53d494d26" providerId="ADAL" clId="{885B29F7-0F6D-4348-98E2-08F4B907F226}" dt="2023-11-27T15:55:26.288" v="267" actId="1076"/>
          <ac:spMkLst>
            <pc:docMk/>
            <pc:sldMk cId="2374568413" sldId="262"/>
            <ac:spMk id="3" creationId="{1724FF01-D912-08ED-3046-89292738E360}"/>
          </ac:spMkLst>
        </pc:spChg>
        <pc:spChg chg="mod">
          <ac:chgData name="Clements, William" userId="cbdb0636-a496-422a-8d40-98c53d494d26" providerId="ADAL" clId="{885B29F7-0F6D-4348-98E2-08F4B907F226}" dt="2023-11-27T15:55:12.339" v="263"/>
          <ac:spMkLst>
            <pc:docMk/>
            <pc:sldMk cId="2374568413" sldId="262"/>
            <ac:spMk id="7" creationId="{74FBD295-E3E6-80BD-086C-66D6768BC0CC}"/>
          </ac:spMkLst>
        </pc:spChg>
        <pc:spChg chg="mod">
          <ac:chgData name="Clements, William" userId="cbdb0636-a496-422a-8d40-98c53d494d26" providerId="ADAL" clId="{885B29F7-0F6D-4348-98E2-08F4B907F226}" dt="2023-11-27T15:55:12.339" v="263"/>
          <ac:spMkLst>
            <pc:docMk/>
            <pc:sldMk cId="2374568413" sldId="262"/>
            <ac:spMk id="8" creationId="{FBC795C5-5AF0-372B-FF23-3B01C9BA80FD}"/>
          </ac:spMkLst>
        </pc:spChg>
        <pc:grpChg chg="add mod">
          <ac:chgData name="Clements, William" userId="cbdb0636-a496-422a-8d40-98c53d494d26" providerId="ADAL" clId="{885B29F7-0F6D-4348-98E2-08F4B907F226}" dt="2023-11-27T15:55:19.200" v="264" actId="1076"/>
          <ac:grpSpMkLst>
            <pc:docMk/>
            <pc:sldMk cId="2374568413" sldId="262"/>
            <ac:grpSpMk id="6" creationId="{2A162115-7E23-1B26-F857-1BAD09781023}"/>
          </ac:grpSpMkLst>
        </pc:grpChg>
        <pc:picChg chg="add mod">
          <ac:chgData name="Clements, William" userId="cbdb0636-a496-422a-8d40-98c53d494d26" providerId="ADAL" clId="{885B29F7-0F6D-4348-98E2-08F4B907F226}" dt="2023-11-27T15:47:49.943" v="234" actId="14100"/>
          <ac:picMkLst>
            <pc:docMk/>
            <pc:sldMk cId="2374568413" sldId="262"/>
            <ac:picMk id="4" creationId="{E9304588-EDC9-E7B2-BE56-D110DC281C08}"/>
          </ac:picMkLst>
        </pc:picChg>
        <pc:picChg chg="mod">
          <ac:chgData name="Clements, William" userId="cbdb0636-a496-422a-8d40-98c53d494d26" providerId="ADAL" clId="{885B29F7-0F6D-4348-98E2-08F4B907F226}" dt="2023-11-27T15:54:46.584" v="261" actId="1076"/>
          <ac:picMkLst>
            <pc:docMk/>
            <pc:sldMk cId="2374568413" sldId="262"/>
            <ac:picMk id="5" creationId="{F6D64BEC-B87A-054F-05A5-A229FAAA697A}"/>
          </ac:picMkLst>
        </pc:picChg>
      </pc:sldChg>
      <pc:sldChg chg="addSp modSp mod">
        <pc:chgData name="Clements, William" userId="cbdb0636-a496-422a-8d40-98c53d494d26" providerId="ADAL" clId="{885B29F7-0F6D-4348-98E2-08F4B907F226}" dt="2023-11-27T15:48:11.278" v="241" actId="27636"/>
        <pc:sldMkLst>
          <pc:docMk/>
          <pc:sldMk cId="911844861" sldId="263"/>
        </pc:sldMkLst>
        <pc:spChg chg="mod">
          <ac:chgData name="Clements, William" userId="cbdb0636-a496-422a-8d40-98c53d494d26" providerId="ADAL" clId="{885B29F7-0F6D-4348-98E2-08F4B907F226}" dt="2023-11-27T15:48:11.278" v="241" actId="27636"/>
          <ac:spMkLst>
            <pc:docMk/>
            <pc:sldMk cId="911844861" sldId="263"/>
            <ac:spMk id="2" creationId="{6934A5BA-EF15-458E-C154-EA51FF6282AB}"/>
          </ac:spMkLst>
        </pc:spChg>
        <pc:spChg chg="mod">
          <ac:chgData name="Clements, William" userId="cbdb0636-a496-422a-8d40-98c53d494d26" providerId="ADAL" clId="{885B29F7-0F6D-4348-98E2-08F4B907F226}" dt="2023-11-27T15:48:06.897" v="238" actId="1076"/>
          <ac:spMkLst>
            <pc:docMk/>
            <pc:sldMk cId="911844861" sldId="263"/>
            <ac:spMk id="3" creationId="{8D0A05D2-8BE7-786A-8979-58BF178212CE}"/>
          </ac:spMkLst>
        </pc:spChg>
        <pc:picChg chg="add mod">
          <ac:chgData name="Clements, William" userId="cbdb0636-a496-422a-8d40-98c53d494d26" providerId="ADAL" clId="{885B29F7-0F6D-4348-98E2-08F4B907F226}" dt="2023-11-27T15:48:03.577" v="237" actId="1076"/>
          <ac:picMkLst>
            <pc:docMk/>
            <pc:sldMk cId="911844861" sldId="263"/>
            <ac:picMk id="7" creationId="{92BD3905-4F55-CCF7-3047-427AD7A22680}"/>
          </ac:picMkLst>
        </pc:picChg>
      </pc:sldChg>
      <pc:sldChg chg="modSp mod">
        <pc:chgData name="Clements, William" userId="cbdb0636-a496-422a-8d40-98c53d494d26" providerId="ADAL" clId="{885B29F7-0F6D-4348-98E2-08F4B907F226}" dt="2023-11-27T05:14:14.351" v="3" actId="207"/>
        <pc:sldMkLst>
          <pc:docMk/>
          <pc:sldMk cId="1392426583" sldId="264"/>
        </pc:sldMkLst>
        <pc:spChg chg="mod">
          <ac:chgData name="Clements, William" userId="cbdb0636-a496-422a-8d40-98c53d494d26" providerId="ADAL" clId="{885B29F7-0F6D-4348-98E2-08F4B907F226}" dt="2023-11-27T05:14:14.351" v="3" actId="207"/>
          <ac:spMkLst>
            <pc:docMk/>
            <pc:sldMk cId="1392426583" sldId="264"/>
            <ac:spMk id="2" creationId="{34EEE12C-B8DB-709F-2FD2-F8367AF42281}"/>
          </ac:spMkLst>
        </pc:spChg>
      </pc:sldChg>
      <pc:sldChg chg="del">
        <pc:chgData name="Clements, William" userId="cbdb0636-a496-422a-8d40-98c53d494d26" providerId="ADAL" clId="{885B29F7-0F6D-4348-98E2-08F4B907F226}" dt="2023-11-27T05:32:14.083" v="23" actId="2696"/>
        <pc:sldMkLst>
          <pc:docMk/>
          <pc:sldMk cId="2236185247" sldId="266"/>
        </pc:sldMkLst>
      </pc:sldChg>
      <pc:sldChg chg="addSp modSp mod modAnim">
        <pc:chgData name="Clements, William" userId="cbdb0636-a496-422a-8d40-98c53d494d26" providerId="ADAL" clId="{885B29F7-0F6D-4348-98E2-08F4B907F226}" dt="2023-11-27T15:24:15.154" v="56" actId="1076"/>
        <pc:sldMkLst>
          <pc:docMk/>
          <pc:sldMk cId="3202288235" sldId="270"/>
        </pc:sldMkLst>
        <pc:spChg chg="add mod">
          <ac:chgData name="Clements, William" userId="cbdb0636-a496-422a-8d40-98c53d494d26" providerId="ADAL" clId="{885B29F7-0F6D-4348-98E2-08F4B907F226}" dt="2023-11-27T15:24:15.154" v="56" actId="1076"/>
          <ac:spMkLst>
            <pc:docMk/>
            <pc:sldMk cId="3202288235" sldId="270"/>
            <ac:spMk id="3" creationId="{0A31BABD-B0B8-889B-58B1-2A05465085F8}"/>
          </ac:spMkLst>
        </pc:spChg>
        <pc:spChg chg="mod">
          <ac:chgData name="Clements, William" userId="cbdb0636-a496-422a-8d40-98c53d494d26" providerId="ADAL" clId="{885B29F7-0F6D-4348-98E2-08F4B907F226}" dt="2023-11-27T15:22:17.015" v="32" actId="1076"/>
          <ac:spMkLst>
            <pc:docMk/>
            <pc:sldMk cId="3202288235" sldId="270"/>
            <ac:spMk id="5" creationId="{CD8E1490-752E-BED7-2FF7-CDE2A1C1F219}"/>
          </ac:spMkLst>
        </pc:spChg>
        <pc:spChg chg="mod">
          <ac:chgData name="Clements, William" userId="cbdb0636-a496-422a-8d40-98c53d494d26" providerId="ADAL" clId="{885B29F7-0F6D-4348-98E2-08F4B907F226}" dt="2023-11-27T15:23:01.878" v="41" actId="14100"/>
          <ac:spMkLst>
            <pc:docMk/>
            <pc:sldMk cId="3202288235" sldId="270"/>
            <ac:spMk id="6" creationId="{C2AC8635-D2C2-BE41-E852-0D9D08B1CEE5}"/>
          </ac:spMkLst>
        </pc:spChg>
        <pc:spChg chg="mod">
          <ac:chgData name="Clements, William" userId="cbdb0636-a496-422a-8d40-98c53d494d26" providerId="ADAL" clId="{885B29F7-0F6D-4348-98E2-08F4B907F226}" dt="2023-11-27T15:23:24.394" v="47" actId="14100"/>
          <ac:spMkLst>
            <pc:docMk/>
            <pc:sldMk cId="3202288235" sldId="270"/>
            <ac:spMk id="7" creationId="{4551F405-8652-F998-6649-186E1597577C}"/>
          </ac:spMkLst>
        </pc:spChg>
        <pc:spChg chg="mod">
          <ac:chgData name="Clements, William" userId="cbdb0636-a496-422a-8d40-98c53d494d26" providerId="ADAL" clId="{885B29F7-0F6D-4348-98E2-08F4B907F226}" dt="2023-11-27T15:23:14.352" v="44" actId="14100"/>
          <ac:spMkLst>
            <pc:docMk/>
            <pc:sldMk cId="3202288235" sldId="270"/>
            <ac:spMk id="8" creationId="{D3293655-0018-9333-18EF-71AEB963DE63}"/>
          </ac:spMkLst>
        </pc:spChg>
        <pc:spChg chg="mod">
          <ac:chgData name="Clements, William" userId="cbdb0636-a496-422a-8d40-98c53d494d26" providerId="ADAL" clId="{885B29F7-0F6D-4348-98E2-08F4B907F226}" dt="2023-11-27T15:23:34.781" v="50" actId="14100"/>
          <ac:spMkLst>
            <pc:docMk/>
            <pc:sldMk cId="3202288235" sldId="270"/>
            <ac:spMk id="9" creationId="{5E4F74C4-6B4D-2FC8-6435-12611D540B04}"/>
          </ac:spMkLst>
        </pc:spChg>
        <pc:picChg chg="mod">
          <ac:chgData name="Clements, William" userId="cbdb0636-a496-422a-8d40-98c53d494d26" providerId="ADAL" clId="{885B29F7-0F6D-4348-98E2-08F4B907F226}" dt="2023-11-27T15:22:07.423" v="28" actId="1076"/>
          <ac:picMkLst>
            <pc:docMk/>
            <pc:sldMk cId="3202288235" sldId="270"/>
            <ac:picMk id="4" creationId="{C64E0DA5-6ABD-471D-AC20-1025CBA7EE0D}"/>
          </ac:picMkLst>
        </pc:picChg>
      </pc:sldChg>
      <pc:sldChg chg="addSp delSp modSp mod modAnim">
        <pc:chgData name="Clements, William" userId="cbdb0636-a496-422a-8d40-98c53d494d26" providerId="ADAL" clId="{885B29F7-0F6D-4348-98E2-08F4B907F226}" dt="2023-11-27T18:02:08.886" v="1745" actId="1076"/>
        <pc:sldMkLst>
          <pc:docMk/>
          <pc:sldMk cId="2803666580" sldId="271"/>
        </pc:sldMkLst>
        <pc:spChg chg="mod">
          <ac:chgData name="Clements, William" userId="cbdb0636-a496-422a-8d40-98c53d494d26" providerId="ADAL" clId="{885B29F7-0F6D-4348-98E2-08F4B907F226}" dt="2023-11-27T17:12:51.560" v="565" actId="1076"/>
          <ac:spMkLst>
            <pc:docMk/>
            <pc:sldMk cId="2803666580" sldId="271"/>
            <ac:spMk id="5" creationId="{417637DC-0F1D-F69F-D784-D43683C1DD3B}"/>
          </ac:spMkLst>
        </pc:spChg>
        <pc:spChg chg="mod">
          <ac:chgData name="Clements, William" userId="cbdb0636-a496-422a-8d40-98c53d494d26" providerId="ADAL" clId="{885B29F7-0F6D-4348-98E2-08F4B907F226}" dt="2023-11-27T17:13:58.152" v="623" actId="1076"/>
          <ac:spMkLst>
            <pc:docMk/>
            <pc:sldMk cId="2803666580" sldId="271"/>
            <ac:spMk id="6" creationId="{9BA43D85-C76D-867D-F865-E715ECD5AA86}"/>
          </ac:spMkLst>
        </pc:spChg>
        <pc:spChg chg="mod">
          <ac:chgData name="Clements, William" userId="cbdb0636-a496-422a-8d40-98c53d494d26" providerId="ADAL" clId="{885B29F7-0F6D-4348-98E2-08F4B907F226}" dt="2023-11-27T17:14:48.418" v="664" actId="1076"/>
          <ac:spMkLst>
            <pc:docMk/>
            <pc:sldMk cId="2803666580" sldId="271"/>
            <ac:spMk id="7" creationId="{7C88E011-00F3-857C-7A8E-088AF0BFEDCE}"/>
          </ac:spMkLst>
        </pc:spChg>
        <pc:spChg chg="add del mod">
          <ac:chgData name="Clements, William" userId="cbdb0636-a496-422a-8d40-98c53d494d26" providerId="ADAL" clId="{885B29F7-0F6D-4348-98E2-08F4B907F226}" dt="2023-11-27T15:23:57.336" v="53"/>
          <ac:spMkLst>
            <pc:docMk/>
            <pc:sldMk cId="2803666580" sldId="271"/>
            <ac:spMk id="8" creationId="{954C76A4-6374-CDCF-8AF2-8FDA03B5F507}"/>
          </ac:spMkLst>
        </pc:spChg>
        <pc:spChg chg="add mod">
          <ac:chgData name="Clements, William" userId="cbdb0636-a496-422a-8d40-98c53d494d26" providerId="ADAL" clId="{885B29F7-0F6D-4348-98E2-08F4B907F226}" dt="2023-11-27T18:00:55.119" v="1685" actId="20577"/>
          <ac:spMkLst>
            <pc:docMk/>
            <pc:sldMk cId="2803666580" sldId="271"/>
            <ac:spMk id="8" creationId="{C027ED3F-0533-580E-2F5D-83F847EEE915}"/>
          </ac:spMkLst>
        </pc:spChg>
        <pc:spChg chg="mod">
          <ac:chgData name="Clements, William" userId="cbdb0636-a496-422a-8d40-98c53d494d26" providerId="ADAL" clId="{885B29F7-0F6D-4348-98E2-08F4B907F226}" dt="2023-11-27T17:24:33.100" v="837" actId="1076"/>
          <ac:spMkLst>
            <pc:docMk/>
            <pc:sldMk cId="2803666580" sldId="271"/>
            <ac:spMk id="9" creationId="{C29DF490-E780-C0E7-59F5-5D1557383D77}"/>
          </ac:spMkLst>
        </pc:spChg>
        <pc:spChg chg="mod">
          <ac:chgData name="Clements, William" userId="cbdb0636-a496-422a-8d40-98c53d494d26" providerId="ADAL" clId="{885B29F7-0F6D-4348-98E2-08F4B907F226}" dt="2023-11-27T18:01:03.641" v="1686" actId="1076"/>
          <ac:spMkLst>
            <pc:docMk/>
            <pc:sldMk cId="2803666580" sldId="271"/>
            <ac:spMk id="10" creationId="{D7BF12AF-12B0-59EC-A097-AF4F769BF372}"/>
          </ac:spMkLst>
        </pc:spChg>
        <pc:spChg chg="add mod">
          <ac:chgData name="Clements, William" userId="cbdb0636-a496-422a-8d40-98c53d494d26" providerId="ADAL" clId="{885B29F7-0F6D-4348-98E2-08F4B907F226}" dt="2023-11-27T18:01:28.420" v="1736" actId="20577"/>
          <ac:spMkLst>
            <pc:docMk/>
            <pc:sldMk cId="2803666580" sldId="271"/>
            <ac:spMk id="11" creationId="{AC72DC09-DB2B-3A89-C48E-ED7974E1ED50}"/>
          </ac:spMkLst>
        </pc:spChg>
        <pc:spChg chg="add mod">
          <ac:chgData name="Clements, William" userId="cbdb0636-a496-422a-8d40-98c53d494d26" providerId="ADAL" clId="{885B29F7-0F6D-4348-98E2-08F4B907F226}" dt="2023-11-27T17:13:00.199" v="567" actId="20577"/>
          <ac:spMkLst>
            <pc:docMk/>
            <pc:sldMk cId="2803666580" sldId="271"/>
            <ac:spMk id="12" creationId="{AC8B2A55-18F7-2801-194E-82023B027F48}"/>
          </ac:spMkLst>
        </pc:spChg>
        <pc:spChg chg="add mod">
          <ac:chgData name="Clements, William" userId="cbdb0636-a496-422a-8d40-98c53d494d26" providerId="ADAL" clId="{885B29F7-0F6D-4348-98E2-08F4B907F226}" dt="2023-11-27T17:13:49.295" v="621" actId="20577"/>
          <ac:spMkLst>
            <pc:docMk/>
            <pc:sldMk cId="2803666580" sldId="271"/>
            <ac:spMk id="13" creationId="{FD54F6F1-AEF4-12F8-FB16-28A6C0538E9A}"/>
          </ac:spMkLst>
        </pc:spChg>
        <pc:spChg chg="add mod">
          <ac:chgData name="Clements, William" userId="cbdb0636-a496-422a-8d40-98c53d494d26" providerId="ADAL" clId="{885B29F7-0F6D-4348-98E2-08F4B907F226}" dt="2023-11-27T17:14:40.727" v="662" actId="20577"/>
          <ac:spMkLst>
            <pc:docMk/>
            <pc:sldMk cId="2803666580" sldId="271"/>
            <ac:spMk id="14" creationId="{C492749A-33CB-CB41-48DE-5668BFD2D247}"/>
          </ac:spMkLst>
        </pc:spChg>
        <pc:spChg chg="add mod">
          <ac:chgData name="Clements, William" userId="cbdb0636-a496-422a-8d40-98c53d494d26" providerId="ADAL" clId="{885B29F7-0F6D-4348-98E2-08F4B907F226}" dt="2023-11-27T17:24:24.180" v="836" actId="1076"/>
          <ac:spMkLst>
            <pc:docMk/>
            <pc:sldMk cId="2803666580" sldId="271"/>
            <ac:spMk id="15" creationId="{C03A6018-7628-05F7-65EB-2375657CA38F}"/>
          </ac:spMkLst>
        </pc:spChg>
        <pc:spChg chg="add mod">
          <ac:chgData name="Clements, William" userId="cbdb0636-a496-422a-8d40-98c53d494d26" providerId="ADAL" clId="{885B29F7-0F6D-4348-98E2-08F4B907F226}" dt="2023-11-27T17:17:51.976" v="829" actId="20577"/>
          <ac:spMkLst>
            <pc:docMk/>
            <pc:sldMk cId="2803666580" sldId="271"/>
            <ac:spMk id="16" creationId="{02CF3649-4FA1-17FA-3A13-8ED3C922D223}"/>
          </ac:spMkLst>
        </pc:spChg>
        <pc:spChg chg="add mod">
          <ac:chgData name="Clements, William" userId="cbdb0636-a496-422a-8d40-98c53d494d26" providerId="ADAL" clId="{885B29F7-0F6D-4348-98E2-08F4B907F226}" dt="2023-11-27T18:02:08.886" v="1745" actId="1076"/>
          <ac:spMkLst>
            <pc:docMk/>
            <pc:sldMk cId="2803666580" sldId="271"/>
            <ac:spMk id="17" creationId="{1ADB5BBF-A17B-C38D-CBBC-96118C528492}"/>
          </ac:spMkLst>
        </pc:spChg>
        <pc:picChg chg="mod">
          <ac:chgData name="Clements, William" userId="cbdb0636-a496-422a-8d40-98c53d494d26" providerId="ADAL" clId="{885B29F7-0F6D-4348-98E2-08F4B907F226}" dt="2023-11-27T15:24:34.768" v="59" actId="14100"/>
          <ac:picMkLst>
            <pc:docMk/>
            <pc:sldMk cId="2803666580" sldId="271"/>
            <ac:picMk id="4" creationId="{4E82363A-F5B3-E82F-3999-76DB69E8607E}"/>
          </ac:picMkLst>
        </pc:picChg>
      </pc:sldChg>
      <pc:sldChg chg="addSp delSp modSp mod modAnim">
        <pc:chgData name="Clements, William" userId="cbdb0636-a496-422a-8d40-98c53d494d26" providerId="ADAL" clId="{885B29F7-0F6D-4348-98E2-08F4B907F226}" dt="2023-11-27T15:26:26.354" v="85"/>
        <pc:sldMkLst>
          <pc:docMk/>
          <pc:sldMk cId="1658639404" sldId="272"/>
        </pc:sldMkLst>
        <pc:picChg chg="add del mod">
          <ac:chgData name="Clements, William" userId="cbdb0636-a496-422a-8d40-98c53d494d26" providerId="ADAL" clId="{885B29F7-0F6D-4348-98E2-08F4B907F226}" dt="2023-11-27T05:27:36.578" v="11" actId="21"/>
          <ac:picMkLst>
            <pc:docMk/>
            <pc:sldMk cId="1658639404" sldId="272"/>
            <ac:picMk id="6" creationId="{733FD7F0-5817-05F9-4343-930B4E669813}"/>
          </ac:picMkLst>
        </pc:picChg>
      </pc:sldChg>
      <pc:sldChg chg="addSp delSp modSp mod ord delAnim modAnim">
        <pc:chgData name="Clements, William" userId="cbdb0636-a496-422a-8d40-98c53d494d26" providerId="ADAL" clId="{885B29F7-0F6D-4348-98E2-08F4B907F226}" dt="2023-11-29T23:23:03.572" v="3959" actId="21"/>
        <pc:sldMkLst>
          <pc:docMk/>
          <pc:sldMk cId="4076718694" sldId="273"/>
        </pc:sldMkLst>
        <pc:spChg chg="mod">
          <ac:chgData name="Clements, William" userId="cbdb0636-a496-422a-8d40-98c53d494d26" providerId="ADAL" clId="{885B29F7-0F6D-4348-98E2-08F4B907F226}" dt="2023-11-29T23:23:03.572" v="3959" actId="21"/>
          <ac:spMkLst>
            <pc:docMk/>
            <pc:sldMk cId="4076718694" sldId="273"/>
            <ac:spMk id="2" creationId="{DE24E62D-8FCC-032A-CCA0-13C88122211F}"/>
          </ac:spMkLst>
        </pc:spChg>
        <pc:spChg chg="mod">
          <ac:chgData name="Clements, William" userId="cbdb0636-a496-422a-8d40-98c53d494d26" providerId="ADAL" clId="{885B29F7-0F6D-4348-98E2-08F4B907F226}" dt="2023-11-29T23:22:36.509" v="3953" actId="20577"/>
          <ac:spMkLst>
            <pc:docMk/>
            <pc:sldMk cId="4076718694" sldId="273"/>
            <ac:spMk id="3" creationId="{CFCFFD7E-DACD-221C-BE5B-F3C59A6B1271}"/>
          </ac:spMkLst>
        </pc:spChg>
        <pc:spChg chg="add mod">
          <ac:chgData name="Clements, William" userId="cbdb0636-a496-422a-8d40-98c53d494d26" providerId="ADAL" clId="{885B29F7-0F6D-4348-98E2-08F4B907F226}" dt="2023-11-29T23:22:43.822" v="3954" actId="1076"/>
          <ac:spMkLst>
            <pc:docMk/>
            <pc:sldMk cId="4076718694" sldId="273"/>
            <ac:spMk id="7" creationId="{682AAF25-18F4-C8B2-B209-2736F8FFCBA7}"/>
          </ac:spMkLst>
        </pc:spChg>
        <pc:picChg chg="del mod">
          <ac:chgData name="Clements, William" userId="cbdb0636-a496-422a-8d40-98c53d494d26" providerId="ADAL" clId="{885B29F7-0F6D-4348-98E2-08F4B907F226}" dt="2023-11-29T17:50:30.734" v="2644" actId="478"/>
          <ac:picMkLst>
            <pc:docMk/>
            <pc:sldMk cId="4076718694" sldId="273"/>
            <ac:picMk id="4" creationId="{ADF5CB6C-C3D3-9CF8-C23E-F30B43F2F695}"/>
          </ac:picMkLst>
        </pc:picChg>
        <pc:picChg chg="add mod">
          <ac:chgData name="Clements, William" userId="cbdb0636-a496-422a-8d40-98c53d494d26" providerId="ADAL" clId="{885B29F7-0F6D-4348-98E2-08F4B907F226}" dt="2023-11-29T23:22:46.015" v="3955" actId="1076"/>
          <ac:picMkLst>
            <pc:docMk/>
            <pc:sldMk cId="4076718694" sldId="273"/>
            <ac:picMk id="5" creationId="{D7F6DCD4-CDA9-5765-E24D-C8FEF51B6BF4}"/>
          </ac:picMkLst>
        </pc:picChg>
        <pc:picChg chg="add del mod">
          <ac:chgData name="Clements, William" userId="cbdb0636-a496-422a-8d40-98c53d494d26" providerId="ADAL" clId="{885B29F7-0F6D-4348-98E2-08F4B907F226}" dt="2023-11-29T15:44:32.854" v="2591" actId="21"/>
          <ac:picMkLst>
            <pc:docMk/>
            <pc:sldMk cId="4076718694" sldId="273"/>
            <ac:picMk id="2050" creationId="{F1598F5B-E51E-BF2F-0046-43179D14E0FF}"/>
          </ac:picMkLst>
        </pc:picChg>
      </pc:sldChg>
      <pc:sldChg chg="addSp modSp mod ord modAnim">
        <pc:chgData name="Clements, William" userId="cbdb0636-a496-422a-8d40-98c53d494d26" providerId="ADAL" clId="{885B29F7-0F6D-4348-98E2-08F4B907F226}" dt="2023-11-29T23:01:01.687" v="3638" actId="20578"/>
        <pc:sldMkLst>
          <pc:docMk/>
          <pc:sldMk cId="2860431774" sldId="274"/>
        </pc:sldMkLst>
        <pc:spChg chg="add mod">
          <ac:chgData name="Clements, William" userId="cbdb0636-a496-422a-8d40-98c53d494d26" providerId="ADAL" clId="{885B29F7-0F6D-4348-98E2-08F4B907F226}" dt="2023-11-29T17:54:58.567" v="2754" actId="1076"/>
          <ac:spMkLst>
            <pc:docMk/>
            <pc:sldMk cId="2860431774" sldId="274"/>
            <ac:spMk id="9" creationId="{26272D02-46E7-2D3B-00D6-001BA54AA0F0}"/>
          </ac:spMkLst>
        </pc:spChg>
        <pc:spChg chg="add mod">
          <ac:chgData name="Clements, William" userId="cbdb0636-a496-422a-8d40-98c53d494d26" providerId="ADAL" clId="{885B29F7-0F6D-4348-98E2-08F4B907F226}" dt="2023-11-29T17:55:01.700" v="2756" actId="1076"/>
          <ac:spMkLst>
            <pc:docMk/>
            <pc:sldMk cId="2860431774" sldId="274"/>
            <ac:spMk id="10" creationId="{527D938A-02BD-CD8F-94C0-5A78CB752F53}"/>
          </ac:spMkLst>
        </pc:spChg>
        <pc:spChg chg="add mod">
          <ac:chgData name="Clements, William" userId="cbdb0636-a496-422a-8d40-98c53d494d26" providerId="ADAL" clId="{885B29F7-0F6D-4348-98E2-08F4B907F226}" dt="2023-11-29T17:55:55.176" v="2762" actId="1076"/>
          <ac:spMkLst>
            <pc:docMk/>
            <pc:sldMk cId="2860431774" sldId="274"/>
            <ac:spMk id="11" creationId="{EA6C98C8-95D7-3D24-E9E7-A4263F79BC2E}"/>
          </ac:spMkLst>
        </pc:spChg>
        <pc:spChg chg="add mod">
          <ac:chgData name="Clements, William" userId="cbdb0636-a496-422a-8d40-98c53d494d26" providerId="ADAL" clId="{885B29F7-0F6D-4348-98E2-08F4B907F226}" dt="2023-11-29T22:01:26.428" v="3477" actId="20577"/>
          <ac:spMkLst>
            <pc:docMk/>
            <pc:sldMk cId="2860431774" sldId="274"/>
            <ac:spMk id="12" creationId="{3969202A-7EC9-5C10-6C9D-73CE11EBBA7E}"/>
          </ac:spMkLst>
        </pc:spChg>
        <pc:picChg chg="mod">
          <ac:chgData name="Clements, William" userId="cbdb0636-a496-422a-8d40-98c53d494d26" providerId="ADAL" clId="{885B29F7-0F6D-4348-98E2-08F4B907F226}" dt="2023-11-27T15:26:59.328" v="89" actId="14100"/>
          <ac:picMkLst>
            <pc:docMk/>
            <pc:sldMk cId="2860431774" sldId="274"/>
            <ac:picMk id="5" creationId="{821F5726-52BF-A27C-26BF-EEE2C09E3D91}"/>
          </ac:picMkLst>
        </pc:picChg>
        <pc:picChg chg="add mod">
          <ac:chgData name="Clements, William" userId="cbdb0636-a496-422a-8d40-98c53d494d26" providerId="ADAL" clId="{885B29F7-0F6D-4348-98E2-08F4B907F226}" dt="2023-11-29T15:44:38.921" v="2593" actId="1076"/>
          <ac:picMkLst>
            <pc:docMk/>
            <pc:sldMk cId="2860431774" sldId="274"/>
            <ac:picMk id="8" creationId="{55A29DDF-9FED-421D-1347-4071D59F3A89}"/>
          </ac:picMkLst>
        </pc:picChg>
      </pc:sldChg>
      <pc:sldChg chg="addSp delSp modSp mod ord modAnim">
        <pc:chgData name="Clements, William" userId="cbdb0636-a496-422a-8d40-98c53d494d26" providerId="ADAL" clId="{885B29F7-0F6D-4348-98E2-08F4B907F226}" dt="2023-11-29T17:53:05.271" v="2743"/>
        <pc:sldMkLst>
          <pc:docMk/>
          <pc:sldMk cId="2337216066" sldId="275"/>
        </pc:sldMkLst>
        <pc:spChg chg="add mod">
          <ac:chgData name="Clements, William" userId="cbdb0636-a496-422a-8d40-98c53d494d26" providerId="ADAL" clId="{885B29F7-0F6D-4348-98E2-08F4B907F226}" dt="2023-11-29T17:52:51.656" v="2742" actId="207"/>
          <ac:spMkLst>
            <pc:docMk/>
            <pc:sldMk cId="2337216066" sldId="275"/>
            <ac:spMk id="3" creationId="{5E93FD61-9119-B0DF-F591-26A650D38F1A}"/>
          </ac:spMkLst>
        </pc:spChg>
        <pc:spChg chg="del">
          <ac:chgData name="Clements, William" userId="cbdb0636-a496-422a-8d40-98c53d494d26" providerId="ADAL" clId="{885B29F7-0F6D-4348-98E2-08F4B907F226}" dt="2023-11-27T15:27:28.474" v="94"/>
          <ac:spMkLst>
            <pc:docMk/>
            <pc:sldMk cId="2337216066" sldId="275"/>
            <ac:spMk id="3" creationId="{A5B346E8-C20E-F7C3-C5FF-1662A2B80280}"/>
          </ac:spMkLst>
        </pc:spChg>
        <pc:spChg chg="add mod">
          <ac:chgData name="Clements, William" userId="cbdb0636-a496-422a-8d40-98c53d494d26" providerId="ADAL" clId="{885B29F7-0F6D-4348-98E2-08F4B907F226}" dt="2023-11-29T17:52:51.656" v="2742" actId="207"/>
          <ac:spMkLst>
            <pc:docMk/>
            <pc:sldMk cId="2337216066" sldId="275"/>
            <ac:spMk id="5" creationId="{26419C51-7C24-3109-C55D-95FB4C909F56}"/>
          </ac:spMkLst>
        </pc:spChg>
        <pc:picChg chg="mod">
          <ac:chgData name="Clements, William" userId="cbdb0636-a496-422a-8d40-98c53d494d26" providerId="ADAL" clId="{885B29F7-0F6D-4348-98E2-08F4B907F226}" dt="2023-11-27T15:29:41.099" v="109" actId="1076"/>
          <ac:picMkLst>
            <pc:docMk/>
            <pc:sldMk cId="2337216066" sldId="275"/>
            <ac:picMk id="4" creationId="{89A49675-250B-0009-B5F8-22DE3E89B3DC}"/>
          </ac:picMkLst>
        </pc:picChg>
        <pc:picChg chg="del mod">
          <ac:chgData name="Clements, William" userId="cbdb0636-a496-422a-8d40-98c53d494d26" providerId="ADAL" clId="{885B29F7-0F6D-4348-98E2-08F4B907F226}" dt="2023-11-29T15:01:51.245" v="1766" actId="478"/>
          <ac:picMkLst>
            <pc:docMk/>
            <pc:sldMk cId="2337216066" sldId="275"/>
            <ac:picMk id="5" creationId="{7F8B54C3-595E-798A-CD2F-3C8FA29F7C2D}"/>
          </ac:picMkLst>
        </pc:picChg>
        <pc:picChg chg="add mod">
          <ac:chgData name="Clements, William" userId="cbdb0636-a496-422a-8d40-98c53d494d26" providerId="ADAL" clId="{885B29F7-0F6D-4348-98E2-08F4B907F226}" dt="2023-11-27T15:29:38.113" v="108" actId="1076"/>
          <ac:picMkLst>
            <pc:docMk/>
            <pc:sldMk cId="2337216066" sldId="275"/>
            <ac:picMk id="6" creationId="{7CD9D0B8-044A-DB9F-5D90-F3A9909DB3ED}"/>
          </ac:picMkLst>
        </pc:picChg>
        <pc:picChg chg="add mod">
          <ac:chgData name="Clements, William" userId="cbdb0636-a496-422a-8d40-98c53d494d26" providerId="ADAL" clId="{885B29F7-0F6D-4348-98E2-08F4B907F226}" dt="2023-11-27T15:35:32.548" v="132" actId="1076"/>
          <ac:picMkLst>
            <pc:docMk/>
            <pc:sldMk cId="2337216066" sldId="275"/>
            <ac:picMk id="7" creationId="{A794B7D5-75E8-A99C-4252-A2CBC97ED04F}"/>
          </ac:picMkLst>
        </pc:picChg>
        <pc:picChg chg="add del mod">
          <ac:chgData name="Clements, William" userId="cbdb0636-a496-422a-8d40-98c53d494d26" providerId="ADAL" clId="{885B29F7-0F6D-4348-98E2-08F4B907F226}" dt="2023-11-29T15:01:48.551" v="1765" actId="478"/>
          <ac:picMkLst>
            <pc:docMk/>
            <pc:sldMk cId="2337216066" sldId="275"/>
            <ac:picMk id="8" creationId="{E3CFF69C-A5FE-CE19-CC0A-CD6AB4DE72EC}"/>
          </ac:picMkLst>
        </pc:picChg>
      </pc:sldChg>
      <pc:sldChg chg="addSp delSp modSp mod">
        <pc:chgData name="Clements, William" userId="cbdb0636-a496-422a-8d40-98c53d494d26" providerId="ADAL" clId="{885B29F7-0F6D-4348-98E2-08F4B907F226}" dt="2023-11-29T17:57:24.117" v="2799" actId="1076"/>
        <pc:sldMkLst>
          <pc:docMk/>
          <pc:sldMk cId="3093968301" sldId="276"/>
        </pc:sldMkLst>
        <pc:spChg chg="del">
          <ac:chgData name="Clements, William" userId="cbdb0636-a496-422a-8d40-98c53d494d26" providerId="ADAL" clId="{885B29F7-0F6D-4348-98E2-08F4B907F226}" dt="2023-11-27T15:31:26.959" v="116"/>
          <ac:spMkLst>
            <pc:docMk/>
            <pc:sldMk cId="3093968301" sldId="276"/>
            <ac:spMk id="3" creationId="{E06774BE-0629-A03C-7781-B9F81FFCF8D9}"/>
          </ac:spMkLst>
        </pc:spChg>
        <pc:spChg chg="add mod">
          <ac:chgData name="Clements, William" userId="cbdb0636-a496-422a-8d40-98c53d494d26" providerId="ADAL" clId="{885B29F7-0F6D-4348-98E2-08F4B907F226}" dt="2023-11-29T17:57:24.117" v="2799" actId="1076"/>
          <ac:spMkLst>
            <pc:docMk/>
            <pc:sldMk cId="3093968301" sldId="276"/>
            <ac:spMk id="6" creationId="{F98DC0A8-078C-FE4C-E6C8-65D0F23A90D9}"/>
          </ac:spMkLst>
        </pc:spChg>
        <pc:picChg chg="add mod">
          <ac:chgData name="Clements, William" userId="cbdb0636-a496-422a-8d40-98c53d494d26" providerId="ADAL" clId="{885B29F7-0F6D-4348-98E2-08F4B907F226}" dt="2023-11-29T15:03:50.650" v="1773" actId="1076"/>
          <ac:picMkLst>
            <pc:docMk/>
            <pc:sldMk cId="3093968301" sldId="276"/>
            <ac:picMk id="3" creationId="{76B0C255-A6C7-7969-37CB-85FBA4E14FEB}"/>
          </ac:picMkLst>
        </pc:picChg>
        <pc:picChg chg="mod">
          <ac:chgData name="Clements, William" userId="cbdb0636-a496-422a-8d40-98c53d494d26" providerId="ADAL" clId="{885B29F7-0F6D-4348-98E2-08F4B907F226}" dt="2023-11-27T15:32:04.907" v="124" actId="1076"/>
          <ac:picMkLst>
            <pc:docMk/>
            <pc:sldMk cId="3093968301" sldId="276"/>
            <ac:picMk id="4" creationId="{AA15267A-C0F1-ADC8-FC01-FD93BDD4BDCD}"/>
          </ac:picMkLst>
        </pc:picChg>
        <pc:picChg chg="mod">
          <ac:chgData name="Clements, William" userId="cbdb0636-a496-422a-8d40-98c53d494d26" providerId="ADAL" clId="{885B29F7-0F6D-4348-98E2-08F4B907F226}" dt="2023-11-29T15:03:59.321" v="1775" actId="1076"/>
          <ac:picMkLst>
            <pc:docMk/>
            <pc:sldMk cId="3093968301" sldId="276"/>
            <ac:picMk id="5" creationId="{F480B93B-134C-F9F6-4C1F-0167CB28C742}"/>
          </ac:picMkLst>
        </pc:picChg>
        <pc:picChg chg="add mod">
          <ac:chgData name="Clements, William" userId="cbdb0636-a496-422a-8d40-98c53d494d26" providerId="ADAL" clId="{885B29F7-0F6D-4348-98E2-08F4B907F226}" dt="2023-11-29T15:03:48.088" v="1772" actId="1076"/>
          <ac:picMkLst>
            <pc:docMk/>
            <pc:sldMk cId="3093968301" sldId="276"/>
            <ac:picMk id="1026" creationId="{1CCE89E8-81A3-6E31-B85C-9482855A1B94}"/>
          </ac:picMkLst>
        </pc:picChg>
        <pc:picChg chg="add mod">
          <ac:chgData name="Clements, William" userId="cbdb0636-a496-422a-8d40-98c53d494d26" providerId="ADAL" clId="{885B29F7-0F6D-4348-98E2-08F4B907F226}" dt="2023-11-29T15:03:46.176" v="1771" actId="1076"/>
          <ac:picMkLst>
            <pc:docMk/>
            <pc:sldMk cId="3093968301" sldId="276"/>
            <ac:picMk id="3074" creationId="{5390117E-C8CD-61B8-795F-E857A1C9F776}"/>
          </ac:picMkLst>
        </pc:picChg>
        <pc:picChg chg="add del mod">
          <ac:chgData name="Clements, William" userId="cbdb0636-a496-422a-8d40-98c53d494d26" providerId="ADAL" clId="{885B29F7-0F6D-4348-98E2-08F4B907F226}" dt="2023-11-27T15:28:42.992" v="100" actId="21"/>
          <ac:picMkLst>
            <pc:docMk/>
            <pc:sldMk cId="3093968301" sldId="276"/>
            <ac:picMk id="3076" creationId="{FF556ADB-EC94-3D2B-44AB-27F63130DA6B}"/>
          </ac:picMkLst>
        </pc:picChg>
      </pc:sldChg>
      <pc:sldChg chg="addSp modSp mod modAnim">
        <pc:chgData name="Clements, William" userId="cbdb0636-a496-422a-8d40-98c53d494d26" providerId="ADAL" clId="{885B29F7-0F6D-4348-98E2-08F4B907F226}" dt="2023-11-29T18:00:38.393" v="2842" actId="20577"/>
        <pc:sldMkLst>
          <pc:docMk/>
          <pc:sldMk cId="3395637966" sldId="277"/>
        </pc:sldMkLst>
        <pc:spChg chg="mod">
          <ac:chgData name="Clements, William" userId="cbdb0636-a496-422a-8d40-98c53d494d26" providerId="ADAL" clId="{885B29F7-0F6D-4348-98E2-08F4B907F226}" dt="2023-11-29T18:00:38.393" v="2842" actId="20577"/>
          <ac:spMkLst>
            <pc:docMk/>
            <pc:sldMk cId="3395637966" sldId="277"/>
            <ac:spMk id="3" creationId="{56F1AA37-C8DF-8349-9915-E6878310738B}"/>
          </ac:spMkLst>
        </pc:spChg>
        <pc:spChg chg="mod">
          <ac:chgData name="Clements, William" userId="cbdb0636-a496-422a-8d40-98c53d494d26" providerId="ADAL" clId="{885B29F7-0F6D-4348-98E2-08F4B907F226}" dt="2023-11-27T15:39:17.680" v="145" actId="1076"/>
          <ac:spMkLst>
            <pc:docMk/>
            <pc:sldMk cId="3395637966" sldId="277"/>
            <ac:spMk id="5" creationId="{A3CF211F-5A51-6E35-3C95-372886312B16}"/>
          </ac:spMkLst>
        </pc:spChg>
        <pc:spChg chg="mod">
          <ac:chgData name="Clements, William" userId="cbdb0636-a496-422a-8d40-98c53d494d26" providerId="ADAL" clId="{885B29F7-0F6D-4348-98E2-08F4B907F226}" dt="2023-11-29T17:58:10.804" v="2805" actId="14100"/>
          <ac:spMkLst>
            <pc:docMk/>
            <pc:sldMk cId="3395637966" sldId="277"/>
            <ac:spMk id="6" creationId="{EAAFBC47-CC3D-24F0-2238-40AE29BECA12}"/>
          </ac:spMkLst>
        </pc:spChg>
        <pc:spChg chg="mod">
          <ac:chgData name="Clements, William" userId="cbdb0636-a496-422a-8d40-98c53d494d26" providerId="ADAL" clId="{885B29F7-0F6D-4348-98E2-08F4B907F226}" dt="2023-11-27T15:39:17.680" v="145" actId="1076"/>
          <ac:spMkLst>
            <pc:docMk/>
            <pc:sldMk cId="3395637966" sldId="277"/>
            <ac:spMk id="7" creationId="{046BEAA6-F123-72D3-71B2-DB3BA3754C51}"/>
          </ac:spMkLst>
        </pc:spChg>
        <pc:spChg chg="mod">
          <ac:chgData name="Clements, William" userId="cbdb0636-a496-422a-8d40-98c53d494d26" providerId="ADAL" clId="{885B29F7-0F6D-4348-98E2-08F4B907F226}" dt="2023-11-27T15:39:17.680" v="145" actId="1076"/>
          <ac:spMkLst>
            <pc:docMk/>
            <pc:sldMk cId="3395637966" sldId="277"/>
            <ac:spMk id="8" creationId="{3A9D793F-0EB2-CD09-9895-FFEE272F5B85}"/>
          </ac:spMkLst>
        </pc:spChg>
        <pc:picChg chg="mod">
          <ac:chgData name="Clements, William" userId="cbdb0636-a496-422a-8d40-98c53d494d26" providerId="ADAL" clId="{885B29F7-0F6D-4348-98E2-08F4B907F226}" dt="2023-11-27T15:39:17.680" v="145" actId="1076"/>
          <ac:picMkLst>
            <pc:docMk/>
            <pc:sldMk cId="3395637966" sldId="277"/>
            <ac:picMk id="4" creationId="{D6A78091-D55F-7732-6F72-E8F37348135F}"/>
          </ac:picMkLst>
        </pc:picChg>
        <pc:picChg chg="add mod">
          <ac:chgData name="Clements, William" userId="cbdb0636-a496-422a-8d40-98c53d494d26" providerId="ADAL" clId="{885B29F7-0F6D-4348-98E2-08F4B907F226}" dt="2023-11-27T15:39:21.720" v="146" actId="14100"/>
          <ac:picMkLst>
            <pc:docMk/>
            <pc:sldMk cId="3395637966" sldId="277"/>
            <ac:picMk id="9" creationId="{92DDBF24-41C4-DBBC-182B-56CB98270E96}"/>
          </ac:picMkLst>
        </pc:picChg>
      </pc:sldChg>
      <pc:sldChg chg="addSp delSp modSp mod modAnim">
        <pc:chgData name="Clements, William" userId="cbdb0636-a496-422a-8d40-98c53d494d26" providerId="ADAL" clId="{885B29F7-0F6D-4348-98E2-08F4B907F226}" dt="2023-11-29T18:00:19.461" v="2834" actId="20577"/>
        <pc:sldMkLst>
          <pc:docMk/>
          <pc:sldMk cId="258375432" sldId="278"/>
        </pc:sldMkLst>
        <pc:spChg chg="mod">
          <ac:chgData name="Clements, William" userId="cbdb0636-a496-422a-8d40-98c53d494d26" providerId="ADAL" clId="{885B29F7-0F6D-4348-98E2-08F4B907F226}" dt="2023-11-27T15:42:12.655" v="211" actId="1076"/>
          <ac:spMkLst>
            <pc:docMk/>
            <pc:sldMk cId="258375432" sldId="278"/>
            <ac:spMk id="5" creationId="{F50C04A4-2B17-E383-1119-6BA95FA5A53D}"/>
          </ac:spMkLst>
        </pc:spChg>
        <pc:spChg chg="mod">
          <ac:chgData name="Clements, William" userId="cbdb0636-a496-422a-8d40-98c53d494d26" providerId="ADAL" clId="{885B29F7-0F6D-4348-98E2-08F4B907F226}" dt="2023-11-27T15:42:12.655" v="211" actId="1076"/>
          <ac:spMkLst>
            <pc:docMk/>
            <pc:sldMk cId="258375432" sldId="278"/>
            <ac:spMk id="6" creationId="{E861FB8F-EBE9-B5F3-3F7A-CD2FBB5261BB}"/>
          </ac:spMkLst>
        </pc:spChg>
        <pc:spChg chg="add del">
          <ac:chgData name="Clements, William" userId="cbdb0636-a496-422a-8d40-98c53d494d26" providerId="ADAL" clId="{885B29F7-0F6D-4348-98E2-08F4B907F226}" dt="2023-11-29T17:59:42.927" v="2817" actId="22"/>
          <ac:spMkLst>
            <pc:docMk/>
            <pc:sldMk cId="258375432" sldId="278"/>
            <ac:spMk id="9" creationId="{7A3D843C-D310-D4C5-2F24-1F48D737CE38}"/>
          </ac:spMkLst>
        </pc:spChg>
        <pc:spChg chg="add mod">
          <ac:chgData name="Clements, William" userId="cbdb0636-a496-422a-8d40-98c53d494d26" providerId="ADAL" clId="{885B29F7-0F6D-4348-98E2-08F4B907F226}" dt="2023-11-29T18:00:19.461" v="2834" actId="20577"/>
          <ac:spMkLst>
            <pc:docMk/>
            <pc:sldMk cId="258375432" sldId="278"/>
            <ac:spMk id="10" creationId="{AFE69B12-635C-9E67-711C-3CD3E2C8F4A5}"/>
          </ac:spMkLst>
        </pc:spChg>
        <pc:picChg chg="mod">
          <ac:chgData name="Clements, William" userId="cbdb0636-a496-422a-8d40-98c53d494d26" providerId="ADAL" clId="{885B29F7-0F6D-4348-98E2-08F4B907F226}" dt="2023-11-27T15:42:12.655" v="211" actId="1076"/>
          <ac:picMkLst>
            <pc:docMk/>
            <pc:sldMk cId="258375432" sldId="278"/>
            <ac:picMk id="4" creationId="{5481A833-30A5-C001-C1A0-496AA549AACD}"/>
          </ac:picMkLst>
        </pc:picChg>
        <pc:picChg chg="add mod">
          <ac:chgData name="Clements, William" userId="cbdb0636-a496-422a-8d40-98c53d494d26" providerId="ADAL" clId="{885B29F7-0F6D-4348-98E2-08F4B907F226}" dt="2023-11-27T15:42:22.032" v="213" actId="1076"/>
          <ac:picMkLst>
            <pc:docMk/>
            <pc:sldMk cId="258375432" sldId="278"/>
            <ac:picMk id="7" creationId="{BAEE7FDE-C6CC-B44D-CC77-9180ACD2EEBB}"/>
          </ac:picMkLst>
        </pc:picChg>
      </pc:sldChg>
      <pc:sldChg chg="addSp modSp mod modAnim">
        <pc:chgData name="Clements, William" userId="cbdb0636-a496-422a-8d40-98c53d494d26" providerId="ADAL" clId="{885B29F7-0F6D-4348-98E2-08F4B907F226}" dt="2023-11-27T15:41:54.343" v="210" actId="1076"/>
        <pc:sldMkLst>
          <pc:docMk/>
          <pc:sldMk cId="263357380" sldId="279"/>
        </pc:sldMkLst>
        <pc:spChg chg="mod">
          <ac:chgData name="Clements, William" userId="cbdb0636-a496-422a-8d40-98c53d494d26" providerId="ADAL" clId="{885B29F7-0F6D-4348-98E2-08F4B907F226}" dt="2023-11-27T15:41:34.280" v="207" actId="1076"/>
          <ac:spMkLst>
            <pc:docMk/>
            <pc:sldMk cId="263357380" sldId="279"/>
            <ac:spMk id="3" creationId="{54C2733F-B612-E01F-CC0B-5D8C4272FE28}"/>
          </ac:spMkLst>
        </pc:spChg>
        <pc:spChg chg="mod">
          <ac:chgData name="Clements, William" userId="cbdb0636-a496-422a-8d40-98c53d494d26" providerId="ADAL" clId="{885B29F7-0F6D-4348-98E2-08F4B907F226}" dt="2023-11-27T15:41:54.343" v="210" actId="1076"/>
          <ac:spMkLst>
            <pc:docMk/>
            <pc:sldMk cId="263357380" sldId="279"/>
            <ac:spMk id="5" creationId="{49D7D49A-1445-BB85-DEED-02A9E0BF8F08}"/>
          </ac:spMkLst>
        </pc:spChg>
        <pc:spChg chg="mod">
          <ac:chgData name="Clements, William" userId="cbdb0636-a496-422a-8d40-98c53d494d26" providerId="ADAL" clId="{885B29F7-0F6D-4348-98E2-08F4B907F226}" dt="2023-11-27T15:41:34.280" v="207" actId="1076"/>
          <ac:spMkLst>
            <pc:docMk/>
            <pc:sldMk cId="263357380" sldId="279"/>
            <ac:spMk id="6" creationId="{1A4F1887-AE36-26FD-2DBA-CC3E6B312CF0}"/>
          </ac:spMkLst>
        </pc:spChg>
        <pc:picChg chg="mod">
          <ac:chgData name="Clements, William" userId="cbdb0636-a496-422a-8d40-98c53d494d26" providerId="ADAL" clId="{885B29F7-0F6D-4348-98E2-08F4B907F226}" dt="2023-11-27T15:41:34.280" v="207" actId="1076"/>
          <ac:picMkLst>
            <pc:docMk/>
            <pc:sldMk cId="263357380" sldId="279"/>
            <ac:picMk id="4" creationId="{C0736B56-9461-D693-352D-BB45949CD9FA}"/>
          </ac:picMkLst>
        </pc:picChg>
        <pc:picChg chg="add mod">
          <ac:chgData name="Clements, William" userId="cbdb0636-a496-422a-8d40-98c53d494d26" providerId="ADAL" clId="{885B29F7-0F6D-4348-98E2-08F4B907F226}" dt="2023-11-27T15:41:45.504" v="209" actId="1076"/>
          <ac:picMkLst>
            <pc:docMk/>
            <pc:sldMk cId="263357380" sldId="279"/>
            <ac:picMk id="7" creationId="{840DA41A-E8B6-9E6F-4840-95BF86172F01}"/>
          </ac:picMkLst>
        </pc:picChg>
      </pc:sldChg>
      <pc:sldChg chg="addSp delSp modSp mod modNotesTx">
        <pc:chgData name="Clements, William" userId="cbdb0636-a496-422a-8d40-98c53d494d26" providerId="ADAL" clId="{885B29F7-0F6D-4348-98E2-08F4B907F226}" dt="2023-12-01T14:38:38.310" v="4521" actId="1076"/>
        <pc:sldMkLst>
          <pc:docMk/>
          <pc:sldMk cId="4058293979" sldId="280"/>
        </pc:sldMkLst>
        <pc:picChg chg="mod">
          <ac:chgData name="Clements, William" userId="cbdb0636-a496-422a-8d40-98c53d494d26" providerId="ADAL" clId="{885B29F7-0F6D-4348-98E2-08F4B907F226}" dt="2023-12-01T14:38:38.310" v="4521" actId="1076"/>
          <ac:picMkLst>
            <pc:docMk/>
            <pc:sldMk cId="4058293979" sldId="280"/>
            <ac:picMk id="4" creationId="{D0265C14-8BCC-882C-877C-6FEEE6439820}"/>
          </ac:picMkLst>
        </pc:picChg>
        <pc:picChg chg="add mod">
          <ac:chgData name="Clements, William" userId="cbdb0636-a496-422a-8d40-98c53d494d26" providerId="ADAL" clId="{885B29F7-0F6D-4348-98E2-08F4B907F226}" dt="2023-11-29T18:08:28.554" v="2848" actId="1076"/>
          <ac:picMkLst>
            <pc:docMk/>
            <pc:sldMk cId="4058293979" sldId="280"/>
            <ac:picMk id="5" creationId="{C60A4921-C68C-633F-2981-F3A7A76E7645}"/>
          </ac:picMkLst>
        </pc:picChg>
        <pc:picChg chg="add mod">
          <ac:chgData name="Clements, William" userId="cbdb0636-a496-422a-8d40-98c53d494d26" providerId="ADAL" clId="{885B29F7-0F6D-4348-98E2-08F4B907F226}" dt="2023-11-29T18:13:25.282" v="2869" actId="14100"/>
          <ac:picMkLst>
            <pc:docMk/>
            <pc:sldMk cId="4058293979" sldId="280"/>
            <ac:picMk id="6" creationId="{040D99B8-84ED-EA99-E115-DDCE02844526}"/>
          </ac:picMkLst>
        </pc:picChg>
        <pc:picChg chg="add mod">
          <ac:chgData name="Clements, William" userId="cbdb0636-a496-422a-8d40-98c53d494d26" providerId="ADAL" clId="{885B29F7-0F6D-4348-98E2-08F4B907F226}" dt="2023-12-01T14:38:34.781" v="4520" actId="1076"/>
          <ac:picMkLst>
            <pc:docMk/>
            <pc:sldMk cId="4058293979" sldId="280"/>
            <ac:picMk id="7" creationId="{248663C5-6992-1443-F6CC-D702935B4C75}"/>
          </ac:picMkLst>
        </pc:picChg>
        <pc:picChg chg="add del mod">
          <ac:chgData name="Clements, William" userId="cbdb0636-a496-422a-8d40-98c53d494d26" providerId="ADAL" clId="{885B29F7-0F6D-4348-98E2-08F4B907F226}" dt="2023-11-29T18:13:35.976" v="2873"/>
          <ac:picMkLst>
            <pc:docMk/>
            <pc:sldMk cId="4058293979" sldId="280"/>
            <ac:picMk id="7" creationId="{7BF6FEB0-82AC-D54E-5A0F-9836B2F12463}"/>
          </ac:picMkLst>
        </pc:picChg>
        <pc:picChg chg="add del mod">
          <ac:chgData name="Clements, William" userId="cbdb0636-a496-422a-8d40-98c53d494d26" providerId="ADAL" clId="{885B29F7-0F6D-4348-98E2-08F4B907F226}" dt="2023-11-29T18:13:16.055" v="2864"/>
          <ac:picMkLst>
            <pc:docMk/>
            <pc:sldMk cId="4058293979" sldId="280"/>
            <ac:picMk id="2050" creationId="{F4795261-32AB-A3AB-D70D-FC504D3F3F3C}"/>
          </ac:picMkLst>
        </pc:picChg>
        <pc:picChg chg="add mod">
          <ac:chgData name="Clements, William" userId="cbdb0636-a496-422a-8d40-98c53d494d26" providerId="ADAL" clId="{885B29F7-0F6D-4348-98E2-08F4B907F226}" dt="2023-11-29T18:13:47.029" v="2876" actId="1076"/>
          <ac:picMkLst>
            <pc:docMk/>
            <pc:sldMk cId="4058293979" sldId="280"/>
            <ac:picMk id="2052" creationId="{9F42F175-F6AC-63E4-D9D3-9EEABFF2D690}"/>
          </ac:picMkLst>
        </pc:picChg>
        <pc:picChg chg="mod">
          <ac:chgData name="Clements, William" userId="cbdb0636-a496-422a-8d40-98c53d494d26" providerId="ADAL" clId="{885B29F7-0F6D-4348-98E2-08F4B907F226}" dt="2023-11-29T18:10:04.899" v="2855" actId="1076"/>
          <ac:picMkLst>
            <pc:docMk/>
            <pc:sldMk cId="4058293979" sldId="280"/>
            <ac:picMk id="3074" creationId="{18A0C350-A2F3-9CA0-BB92-8473502DF9E5}"/>
          </ac:picMkLst>
        </pc:picChg>
      </pc:sldChg>
      <pc:sldChg chg="addSp delSp modSp mod modClrScheme chgLayout">
        <pc:chgData name="Clements, William" userId="cbdb0636-a496-422a-8d40-98c53d494d26" providerId="ADAL" clId="{885B29F7-0F6D-4348-98E2-08F4B907F226}" dt="2023-11-29T18:49:00.887" v="2896" actId="20577"/>
        <pc:sldMkLst>
          <pc:docMk/>
          <pc:sldMk cId="2379273265" sldId="281"/>
        </pc:sldMkLst>
        <pc:spChg chg="del">
          <ac:chgData name="Clements, William" userId="cbdb0636-a496-422a-8d40-98c53d494d26" providerId="ADAL" clId="{885B29F7-0F6D-4348-98E2-08F4B907F226}" dt="2023-11-29T18:47:35.738" v="2887" actId="700"/>
          <ac:spMkLst>
            <pc:docMk/>
            <pc:sldMk cId="2379273265" sldId="281"/>
            <ac:spMk id="2" creationId="{33650F63-7628-AACB-A09F-766AFA21E919}"/>
          </ac:spMkLst>
        </pc:spChg>
        <pc:spChg chg="del">
          <ac:chgData name="Clements, William" userId="cbdb0636-a496-422a-8d40-98c53d494d26" providerId="ADAL" clId="{885B29F7-0F6D-4348-98E2-08F4B907F226}" dt="2023-11-29T18:47:35.738" v="2887" actId="700"/>
          <ac:spMkLst>
            <pc:docMk/>
            <pc:sldMk cId="2379273265" sldId="281"/>
            <ac:spMk id="3" creationId="{689C7D65-BFE2-3EA6-405B-D6DF406EE9E2}"/>
          </ac:spMkLst>
        </pc:spChg>
        <pc:spChg chg="add mod">
          <ac:chgData name="Clements, William" userId="cbdb0636-a496-422a-8d40-98c53d494d26" providerId="ADAL" clId="{885B29F7-0F6D-4348-98E2-08F4B907F226}" dt="2023-11-29T18:49:00.887" v="2896" actId="20577"/>
          <ac:spMkLst>
            <pc:docMk/>
            <pc:sldMk cId="2379273265" sldId="281"/>
            <ac:spMk id="6" creationId="{40F0A099-EAC4-9827-C4EC-52818404667C}"/>
          </ac:spMkLst>
        </pc:spChg>
        <pc:picChg chg="mod">
          <ac:chgData name="Clements, William" userId="cbdb0636-a496-422a-8d40-98c53d494d26" providerId="ADAL" clId="{885B29F7-0F6D-4348-98E2-08F4B907F226}" dt="2023-11-29T18:47:30.100" v="2886" actId="1076"/>
          <ac:picMkLst>
            <pc:docMk/>
            <pc:sldMk cId="2379273265" sldId="281"/>
            <ac:picMk id="4" creationId="{8C54F8D0-2064-3D95-4522-9C997E2AF2C9}"/>
          </ac:picMkLst>
        </pc:picChg>
        <pc:picChg chg="del mod">
          <ac:chgData name="Clements, William" userId="cbdb0636-a496-422a-8d40-98c53d494d26" providerId="ADAL" clId="{885B29F7-0F6D-4348-98E2-08F4B907F226}" dt="2023-11-29T18:46:53.185" v="2882" actId="21"/>
          <ac:picMkLst>
            <pc:docMk/>
            <pc:sldMk cId="2379273265" sldId="281"/>
            <ac:picMk id="5" creationId="{E86D97B5-5A09-0094-E34C-2D5B7561E3E2}"/>
          </ac:picMkLst>
        </pc:picChg>
      </pc:sldChg>
      <pc:sldChg chg="addSp modSp mod modAnim">
        <pc:chgData name="Clements, William" userId="cbdb0636-a496-422a-8d40-98c53d494d26" providerId="ADAL" clId="{885B29F7-0F6D-4348-98E2-08F4B907F226}" dt="2023-12-01T15:40:16.316" v="4626" actId="1076"/>
        <pc:sldMkLst>
          <pc:docMk/>
          <pc:sldMk cId="431953342" sldId="283"/>
        </pc:sldMkLst>
        <pc:spChg chg="add mod">
          <ac:chgData name="Clements, William" userId="cbdb0636-a496-422a-8d40-98c53d494d26" providerId="ADAL" clId="{885B29F7-0F6D-4348-98E2-08F4B907F226}" dt="2023-12-01T15:40:16.316" v="4626" actId="1076"/>
          <ac:spMkLst>
            <pc:docMk/>
            <pc:sldMk cId="431953342" sldId="283"/>
            <ac:spMk id="8" creationId="{B74E4902-0DEA-D941-13E7-9CF0CE8CA108}"/>
          </ac:spMkLst>
        </pc:spChg>
      </pc:sldChg>
      <pc:sldChg chg="modSp new mod">
        <pc:chgData name="Clements, William" userId="cbdb0636-a496-422a-8d40-98c53d494d26" providerId="ADAL" clId="{885B29F7-0F6D-4348-98E2-08F4B907F226}" dt="2023-11-27T15:56:21.877" v="337" actId="20577"/>
        <pc:sldMkLst>
          <pc:docMk/>
          <pc:sldMk cId="1418247407" sldId="284"/>
        </pc:sldMkLst>
        <pc:spChg chg="mod">
          <ac:chgData name="Clements, William" userId="cbdb0636-a496-422a-8d40-98c53d494d26" providerId="ADAL" clId="{885B29F7-0F6D-4348-98E2-08F4B907F226}" dt="2023-11-27T15:55:48.165" v="271" actId="20577"/>
          <ac:spMkLst>
            <pc:docMk/>
            <pc:sldMk cId="1418247407" sldId="284"/>
            <ac:spMk id="2" creationId="{C1D7F399-13B5-08BC-EA03-DC3019A34BAA}"/>
          </ac:spMkLst>
        </pc:spChg>
        <pc:spChg chg="mod">
          <ac:chgData name="Clements, William" userId="cbdb0636-a496-422a-8d40-98c53d494d26" providerId="ADAL" clId="{885B29F7-0F6D-4348-98E2-08F4B907F226}" dt="2023-11-27T15:56:21.877" v="337" actId="20577"/>
          <ac:spMkLst>
            <pc:docMk/>
            <pc:sldMk cId="1418247407" sldId="284"/>
            <ac:spMk id="3" creationId="{04BCE1CE-89E2-CED7-4E32-7C59B3D678D7}"/>
          </ac:spMkLst>
        </pc:spChg>
      </pc:sldChg>
      <pc:sldChg chg="addSp modSp new">
        <pc:chgData name="Clements, William" userId="cbdb0636-a496-422a-8d40-98c53d494d26" providerId="ADAL" clId="{885B29F7-0F6D-4348-98E2-08F4B907F226}" dt="2023-11-29T18:15:13.603" v="2880" actId="1076"/>
        <pc:sldMkLst>
          <pc:docMk/>
          <pc:sldMk cId="1550022901" sldId="285"/>
        </pc:sldMkLst>
        <pc:spChg chg="add mod">
          <ac:chgData name="Clements, William" userId="cbdb0636-a496-422a-8d40-98c53d494d26" providerId="ADAL" clId="{885B29F7-0F6D-4348-98E2-08F4B907F226}" dt="2023-11-27T05:16:18.781" v="7"/>
          <ac:spMkLst>
            <pc:docMk/>
            <pc:sldMk cId="1550022901" sldId="285"/>
            <ac:spMk id="4" creationId="{36EAE41D-71F7-68C2-9763-50CA971E5181}"/>
          </ac:spMkLst>
        </pc:spChg>
        <pc:picChg chg="add mod">
          <ac:chgData name="Clements, William" userId="cbdb0636-a496-422a-8d40-98c53d494d26" providerId="ADAL" clId="{885B29F7-0F6D-4348-98E2-08F4B907F226}" dt="2023-11-27T05:16:27.120" v="9" actId="14100"/>
          <ac:picMkLst>
            <pc:docMk/>
            <pc:sldMk cId="1550022901" sldId="285"/>
            <ac:picMk id="1026" creationId="{922588EE-ACC4-51C8-F62B-A0E2C31E19FF}"/>
          </ac:picMkLst>
        </pc:picChg>
        <pc:picChg chg="add mod">
          <ac:chgData name="Clements, William" userId="cbdb0636-a496-422a-8d40-98c53d494d26" providerId="ADAL" clId="{885B29F7-0F6D-4348-98E2-08F4B907F226}" dt="2023-11-29T18:15:13.603" v="2880" actId="1076"/>
          <ac:picMkLst>
            <pc:docMk/>
            <pc:sldMk cId="1550022901" sldId="285"/>
            <ac:picMk id="3074" creationId="{6FE209C8-8ECB-D684-75F9-CC59BCEFED87}"/>
          </ac:picMkLst>
        </pc:picChg>
      </pc:sldChg>
      <pc:sldChg chg="addSp modSp new mod">
        <pc:chgData name="Clements, William" userId="cbdb0636-a496-422a-8d40-98c53d494d26" providerId="ADAL" clId="{885B29F7-0F6D-4348-98E2-08F4B907F226}" dt="2023-11-27T15:26:38.251" v="87" actId="14100"/>
        <pc:sldMkLst>
          <pc:docMk/>
          <pc:sldMk cId="1256382174" sldId="286"/>
        </pc:sldMkLst>
        <pc:picChg chg="add mod">
          <ac:chgData name="Clements, William" userId="cbdb0636-a496-422a-8d40-98c53d494d26" providerId="ADAL" clId="{885B29F7-0F6D-4348-98E2-08F4B907F226}" dt="2023-11-27T15:26:38.251" v="87" actId="14100"/>
          <ac:picMkLst>
            <pc:docMk/>
            <pc:sldMk cId="1256382174" sldId="286"/>
            <ac:picMk id="4" creationId="{546373A9-BFD7-E403-EFDC-8831B81D6E05}"/>
          </ac:picMkLst>
        </pc:picChg>
      </pc:sldChg>
      <pc:sldChg chg="modSp new mod">
        <pc:chgData name="Clements, William" userId="cbdb0636-a496-422a-8d40-98c53d494d26" providerId="ADAL" clId="{885B29F7-0F6D-4348-98E2-08F4B907F226}" dt="2023-11-30T00:06:08.463" v="4473" actId="20577"/>
        <pc:sldMkLst>
          <pc:docMk/>
          <pc:sldMk cId="2677568305" sldId="287"/>
        </pc:sldMkLst>
        <pc:spChg chg="mod">
          <ac:chgData name="Clements, William" userId="cbdb0636-a496-422a-8d40-98c53d494d26" providerId="ADAL" clId="{885B29F7-0F6D-4348-98E2-08F4B907F226}" dt="2023-11-30T00:06:08.463" v="4473" actId="20577"/>
          <ac:spMkLst>
            <pc:docMk/>
            <pc:sldMk cId="2677568305" sldId="287"/>
            <ac:spMk id="2" creationId="{E0523E5E-94D5-7790-3B23-411CE6AF8807}"/>
          </ac:spMkLst>
        </pc:spChg>
      </pc:sldChg>
      <pc:sldChg chg="new">
        <pc:chgData name="Clements, William" userId="cbdb0636-a496-422a-8d40-98c53d494d26" providerId="ADAL" clId="{885B29F7-0F6D-4348-98E2-08F4B907F226}" dt="2023-11-27T05:31:41.687" v="22" actId="680"/>
        <pc:sldMkLst>
          <pc:docMk/>
          <pc:sldMk cId="3689368821" sldId="288"/>
        </pc:sldMkLst>
      </pc:sldChg>
      <pc:sldChg chg="new">
        <pc:chgData name="Clements, William" userId="cbdb0636-a496-422a-8d40-98c53d494d26" providerId="ADAL" clId="{885B29F7-0F6D-4348-98E2-08F4B907F226}" dt="2023-11-27T05:32:18.010" v="24" actId="680"/>
        <pc:sldMkLst>
          <pc:docMk/>
          <pc:sldMk cId="95726679" sldId="289"/>
        </pc:sldMkLst>
      </pc:sldChg>
      <pc:sldChg chg="add">
        <pc:chgData name="Clements, William" userId="cbdb0636-a496-422a-8d40-98c53d494d26" providerId="ADAL" clId="{885B29F7-0F6D-4348-98E2-08F4B907F226}" dt="2023-11-30T00:09:48.689" v="4503"/>
        <pc:sldMkLst>
          <pc:docMk/>
          <pc:sldMk cId="2510946041" sldId="290"/>
        </pc:sldMkLst>
      </pc:sldChg>
      <pc:sldChg chg="addSp delSp modSp new del mod ord">
        <pc:chgData name="Clements, William" userId="cbdb0636-a496-422a-8d40-98c53d494d26" providerId="ADAL" clId="{885B29F7-0F6D-4348-98E2-08F4B907F226}" dt="2023-11-30T00:09:35.840" v="4502" actId="2696"/>
        <pc:sldMkLst>
          <pc:docMk/>
          <pc:sldMk cId="3748281694" sldId="290"/>
        </pc:sldMkLst>
        <pc:picChg chg="add del mod">
          <ac:chgData name="Clements, William" userId="cbdb0636-a496-422a-8d40-98c53d494d26" providerId="ADAL" clId="{885B29F7-0F6D-4348-98E2-08F4B907F226}" dt="2023-11-27T15:30:12.133" v="114" actId="21"/>
          <ac:picMkLst>
            <pc:docMk/>
            <pc:sldMk cId="3748281694" sldId="290"/>
            <ac:picMk id="4" creationId="{9C33766F-725E-104E-3189-162F7070F468}"/>
          </ac:picMkLst>
        </pc:picChg>
        <pc:picChg chg="add mod">
          <ac:chgData name="Clements, William" userId="cbdb0636-a496-422a-8d40-98c53d494d26" providerId="ADAL" clId="{885B29F7-0F6D-4348-98E2-08F4B907F226}" dt="2023-11-29T15:44:58.847" v="2596" actId="1076"/>
          <ac:picMkLst>
            <pc:docMk/>
            <pc:sldMk cId="3748281694" sldId="290"/>
            <ac:picMk id="4" creationId="{B6157CB4-5ED0-69BD-375F-30187A566FF3}"/>
          </ac:picMkLst>
        </pc:picChg>
        <pc:picChg chg="add mod">
          <ac:chgData name="Clements, William" userId="cbdb0636-a496-422a-8d40-98c53d494d26" providerId="ADAL" clId="{885B29F7-0F6D-4348-98E2-08F4B907F226}" dt="2023-11-27T15:29:29.497" v="107"/>
          <ac:picMkLst>
            <pc:docMk/>
            <pc:sldMk cId="3748281694" sldId="290"/>
            <ac:picMk id="5" creationId="{615F015D-0587-E5C6-7CB0-EE7EDD14EB82}"/>
          </ac:picMkLst>
        </pc:picChg>
        <pc:picChg chg="add mod">
          <ac:chgData name="Clements, William" userId="cbdb0636-a496-422a-8d40-98c53d494d26" providerId="ADAL" clId="{885B29F7-0F6D-4348-98E2-08F4B907F226}" dt="2023-11-29T15:00:04.660" v="1756" actId="1076"/>
          <ac:picMkLst>
            <pc:docMk/>
            <pc:sldMk cId="3748281694" sldId="290"/>
            <ac:picMk id="6" creationId="{52EA27A8-21C5-29C0-D981-B7AE19819B32}"/>
          </ac:picMkLst>
        </pc:picChg>
        <pc:picChg chg="add mod">
          <ac:chgData name="Clements, William" userId="cbdb0636-a496-422a-8d40-98c53d494d26" providerId="ADAL" clId="{885B29F7-0F6D-4348-98E2-08F4B907F226}" dt="2023-11-29T15:45:02.488" v="2598" actId="1076"/>
          <ac:picMkLst>
            <pc:docMk/>
            <pc:sldMk cId="3748281694" sldId="290"/>
            <ac:picMk id="7" creationId="{B06FAE30-440F-C2AD-01B4-9D06E8685B5C}"/>
          </ac:picMkLst>
        </pc:picChg>
      </pc:sldChg>
      <pc:sldChg chg="addSp modSp new mod">
        <pc:chgData name="Clements, William" userId="cbdb0636-a496-422a-8d40-98c53d494d26" providerId="ADAL" clId="{885B29F7-0F6D-4348-98E2-08F4B907F226}" dt="2023-11-29T15:51:49.055" v="2623" actId="207"/>
        <pc:sldMkLst>
          <pc:docMk/>
          <pc:sldMk cId="2251002024" sldId="291"/>
        </pc:sldMkLst>
        <pc:spChg chg="mod">
          <ac:chgData name="Clements, William" userId="cbdb0636-a496-422a-8d40-98c53d494d26" providerId="ADAL" clId="{885B29F7-0F6D-4348-98E2-08F4B907F226}" dt="2023-11-27T17:48:00.589" v="1280" actId="20577"/>
          <ac:spMkLst>
            <pc:docMk/>
            <pc:sldMk cId="2251002024" sldId="291"/>
            <ac:spMk id="2" creationId="{9B47A757-AE3E-D85D-3A9A-45C112CE8C9C}"/>
          </ac:spMkLst>
        </pc:spChg>
        <pc:spChg chg="mod">
          <ac:chgData name="Clements, William" userId="cbdb0636-a496-422a-8d40-98c53d494d26" providerId="ADAL" clId="{885B29F7-0F6D-4348-98E2-08F4B907F226}" dt="2023-11-29T15:51:49.055" v="2623" actId="207"/>
          <ac:spMkLst>
            <pc:docMk/>
            <pc:sldMk cId="2251002024" sldId="291"/>
            <ac:spMk id="3" creationId="{8557DDB2-84B7-A021-D750-9E627F5DB643}"/>
          </ac:spMkLst>
        </pc:spChg>
        <pc:spChg chg="add mod">
          <ac:chgData name="Clements, William" userId="cbdb0636-a496-422a-8d40-98c53d494d26" providerId="ADAL" clId="{885B29F7-0F6D-4348-98E2-08F4B907F226}" dt="2023-11-27T17:53:10.254" v="1527" actId="1076"/>
          <ac:spMkLst>
            <pc:docMk/>
            <pc:sldMk cId="2251002024" sldId="291"/>
            <ac:spMk id="5" creationId="{12B66D21-D4DC-5E8C-2F37-BB9BECA32CAB}"/>
          </ac:spMkLst>
        </pc:spChg>
        <pc:spChg chg="add mod">
          <ac:chgData name="Clements, William" userId="cbdb0636-a496-422a-8d40-98c53d494d26" providerId="ADAL" clId="{885B29F7-0F6D-4348-98E2-08F4B907F226}" dt="2023-11-27T17:53:13.224" v="1528" actId="1076"/>
          <ac:spMkLst>
            <pc:docMk/>
            <pc:sldMk cId="2251002024" sldId="291"/>
            <ac:spMk id="7" creationId="{161F32B1-DEE8-A81D-F431-A9C18BC45E0B}"/>
          </ac:spMkLst>
        </pc:spChg>
        <pc:picChg chg="add mod">
          <ac:chgData name="Clements, William" userId="cbdb0636-a496-422a-8d40-98c53d494d26" providerId="ADAL" clId="{885B29F7-0F6D-4348-98E2-08F4B907F226}" dt="2023-11-29T15:51:13.258" v="2621" actId="1076"/>
          <ac:picMkLst>
            <pc:docMk/>
            <pc:sldMk cId="2251002024" sldId="291"/>
            <ac:picMk id="1026" creationId="{A62DF779-BC04-562B-BC5A-75C59C0B4109}"/>
          </ac:picMkLst>
        </pc:picChg>
      </pc:sldChg>
      <pc:sldChg chg="addSp modSp new mod modShow">
        <pc:chgData name="Clements, William" userId="cbdb0636-a496-422a-8d40-98c53d494d26" providerId="ADAL" clId="{885B29F7-0F6D-4348-98E2-08F4B907F226}" dt="2023-11-29T15:23:28.728" v="2342" actId="729"/>
        <pc:sldMkLst>
          <pc:docMk/>
          <pc:sldMk cId="1635572881" sldId="292"/>
        </pc:sldMkLst>
        <pc:spChg chg="mod">
          <ac:chgData name="Clements, William" userId="cbdb0636-a496-422a-8d40-98c53d494d26" providerId="ADAL" clId="{885B29F7-0F6D-4348-98E2-08F4B907F226}" dt="2023-11-27T17:55:32.956" v="1564" actId="20577"/>
          <ac:spMkLst>
            <pc:docMk/>
            <pc:sldMk cId="1635572881" sldId="292"/>
            <ac:spMk id="2" creationId="{8DF4F2CF-2A84-EB1A-9F68-9B1044B6865F}"/>
          </ac:spMkLst>
        </pc:spChg>
        <pc:spChg chg="mod">
          <ac:chgData name="Clements, William" userId="cbdb0636-a496-422a-8d40-98c53d494d26" providerId="ADAL" clId="{885B29F7-0F6D-4348-98E2-08F4B907F226}" dt="2023-11-29T15:23:08.741" v="2340" actId="15"/>
          <ac:spMkLst>
            <pc:docMk/>
            <pc:sldMk cId="1635572881" sldId="292"/>
            <ac:spMk id="3" creationId="{FA6EA693-14B7-A491-27D1-719C55C09BFC}"/>
          </ac:spMkLst>
        </pc:spChg>
        <pc:spChg chg="add mod">
          <ac:chgData name="Clements, William" userId="cbdb0636-a496-422a-8d40-98c53d494d26" providerId="ADAL" clId="{885B29F7-0F6D-4348-98E2-08F4B907F226}" dt="2023-11-27T17:56:14.533" v="1591" actId="1076"/>
          <ac:spMkLst>
            <pc:docMk/>
            <pc:sldMk cId="1635572881" sldId="292"/>
            <ac:spMk id="4" creationId="{7F8B3097-9B04-7F2A-8E04-AC3C91A92981}"/>
          </ac:spMkLst>
        </pc:spChg>
        <pc:spChg chg="add mod">
          <ac:chgData name="Clements, William" userId="cbdb0636-a496-422a-8d40-98c53d494d26" providerId="ADAL" clId="{885B29F7-0F6D-4348-98E2-08F4B907F226}" dt="2023-11-27T17:56:21.881" v="1593" actId="14100"/>
          <ac:spMkLst>
            <pc:docMk/>
            <pc:sldMk cId="1635572881" sldId="292"/>
            <ac:spMk id="5" creationId="{2CC54632-2623-C050-FF6B-4B204BCA34C3}"/>
          </ac:spMkLst>
        </pc:spChg>
      </pc:sldChg>
      <pc:sldChg chg="addSp modSp new mod modShow">
        <pc:chgData name="Clements, William" userId="cbdb0636-a496-422a-8d40-98c53d494d26" providerId="ADAL" clId="{885B29F7-0F6D-4348-98E2-08F4B907F226}" dt="2023-11-29T15:23:19.131" v="2341" actId="729"/>
        <pc:sldMkLst>
          <pc:docMk/>
          <pc:sldMk cId="3019297249" sldId="293"/>
        </pc:sldMkLst>
        <pc:spChg chg="mod">
          <ac:chgData name="Clements, William" userId="cbdb0636-a496-422a-8d40-98c53d494d26" providerId="ADAL" clId="{885B29F7-0F6D-4348-98E2-08F4B907F226}" dt="2023-11-27T17:55:44.029" v="1589" actId="20577"/>
          <ac:spMkLst>
            <pc:docMk/>
            <pc:sldMk cId="3019297249" sldId="293"/>
            <ac:spMk id="2" creationId="{6936304E-755F-A981-9398-3A73D69BBD87}"/>
          </ac:spMkLst>
        </pc:spChg>
        <pc:spChg chg="mod">
          <ac:chgData name="Clements, William" userId="cbdb0636-a496-422a-8d40-98c53d494d26" providerId="ADAL" clId="{885B29F7-0F6D-4348-98E2-08F4B907F226}" dt="2023-11-29T15:22:41.633" v="2325" actId="20577"/>
          <ac:spMkLst>
            <pc:docMk/>
            <pc:sldMk cId="3019297249" sldId="293"/>
            <ac:spMk id="3" creationId="{22AB4900-3470-75DB-EFFB-0BE260162A41}"/>
          </ac:spMkLst>
        </pc:spChg>
        <pc:spChg chg="add mod">
          <ac:chgData name="Clements, William" userId="cbdb0636-a496-422a-8d40-98c53d494d26" providerId="ADAL" clId="{885B29F7-0F6D-4348-98E2-08F4B907F226}" dt="2023-11-27T17:55:49.906" v="1590"/>
          <ac:spMkLst>
            <pc:docMk/>
            <pc:sldMk cId="3019297249" sldId="293"/>
            <ac:spMk id="4" creationId="{74D726D7-6756-76A7-3DC6-4B63F3C2B612}"/>
          </ac:spMkLst>
        </pc:spChg>
        <pc:spChg chg="add mod">
          <ac:chgData name="Clements, William" userId="cbdb0636-a496-422a-8d40-98c53d494d26" providerId="ADAL" clId="{885B29F7-0F6D-4348-98E2-08F4B907F226}" dt="2023-11-27T17:55:49.906" v="1590"/>
          <ac:spMkLst>
            <pc:docMk/>
            <pc:sldMk cId="3019297249" sldId="293"/>
            <ac:spMk id="5" creationId="{D6655315-B6CF-0E12-64B2-F2C789FD4606}"/>
          </ac:spMkLst>
        </pc:spChg>
        <pc:spChg chg="add mod">
          <ac:chgData name="Clements, William" userId="cbdb0636-a496-422a-8d40-98c53d494d26" providerId="ADAL" clId="{885B29F7-0F6D-4348-98E2-08F4B907F226}" dt="2023-11-29T15:05:30.940" v="1833" actId="1076"/>
          <ac:spMkLst>
            <pc:docMk/>
            <pc:sldMk cId="3019297249" sldId="293"/>
            <ac:spMk id="6" creationId="{4A3F6D4C-27C9-371E-C24D-154A33E52B76}"/>
          </ac:spMkLst>
        </pc:spChg>
      </pc:sldChg>
      <pc:sldChg chg="addSp delSp modSp add mod ord modAnim">
        <pc:chgData name="Clements, William" userId="cbdb0636-a496-422a-8d40-98c53d494d26" providerId="ADAL" clId="{885B29F7-0F6D-4348-98E2-08F4B907F226}" dt="2023-11-29T17:53:52.563" v="2752" actId="1076"/>
        <pc:sldMkLst>
          <pc:docMk/>
          <pc:sldMk cId="3427557972" sldId="294"/>
        </pc:sldMkLst>
        <pc:spChg chg="add mod">
          <ac:chgData name="Clements, William" userId="cbdb0636-a496-422a-8d40-98c53d494d26" providerId="ADAL" clId="{885B29F7-0F6D-4348-98E2-08F4B907F226}" dt="2023-11-29T17:53:48.874" v="2750" actId="14100"/>
          <ac:spMkLst>
            <pc:docMk/>
            <pc:sldMk cId="3427557972" sldId="294"/>
            <ac:spMk id="4" creationId="{95B334A7-9727-EE68-45A6-94981A87FF49}"/>
          </ac:spMkLst>
        </pc:spChg>
        <pc:spChg chg="add mod">
          <ac:chgData name="Clements, William" userId="cbdb0636-a496-422a-8d40-98c53d494d26" providerId="ADAL" clId="{885B29F7-0F6D-4348-98E2-08F4B907F226}" dt="2023-11-29T17:53:52.563" v="2752" actId="1076"/>
          <ac:spMkLst>
            <pc:docMk/>
            <pc:sldMk cId="3427557972" sldId="294"/>
            <ac:spMk id="7" creationId="{B84B3C68-289F-811D-6C86-3975555CA9E1}"/>
          </ac:spMkLst>
        </pc:spChg>
        <pc:picChg chg="add mod">
          <ac:chgData name="Clements, William" userId="cbdb0636-a496-422a-8d40-98c53d494d26" providerId="ADAL" clId="{885B29F7-0F6D-4348-98E2-08F4B907F226}" dt="2023-11-29T15:46:25.133" v="2604" actId="1076"/>
          <ac:picMkLst>
            <pc:docMk/>
            <pc:sldMk cId="3427557972" sldId="294"/>
            <ac:picMk id="3" creationId="{D9077FBD-1B02-1E1D-49C6-C2536922E813}"/>
          </ac:picMkLst>
        </pc:picChg>
        <pc:picChg chg="del">
          <ac:chgData name="Clements, William" userId="cbdb0636-a496-422a-8d40-98c53d494d26" providerId="ADAL" clId="{885B29F7-0F6D-4348-98E2-08F4B907F226}" dt="2023-11-29T15:01:14.357" v="1758" actId="478"/>
          <ac:picMkLst>
            <pc:docMk/>
            <pc:sldMk cId="3427557972" sldId="294"/>
            <ac:picMk id="4" creationId="{89A49675-250B-0009-B5F8-22DE3E89B3DC}"/>
          </ac:picMkLst>
        </pc:picChg>
        <pc:picChg chg="mod">
          <ac:chgData name="Clements, William" userId="cbdb0636-a496-422a-8d40-98c53d494d26" providerId="ADAL" clId="{885B29F7-0F6D-4348-98E2-08F4B907F226}" dt="2023-11-29T15:46:21.101" v="2603" actId="1076"/>
          <ac:picMkLst>
            <pc:docMk/>
            <pc:sldMk cId="3427557972" sldId="294"/>
            <ac:picMk id="5" creationId="{7F8B54C3-595E-798A-CD2F-3C8FA29F7C2D}"/>
          </ac:picMkLst>
        </pc:picChg>
        <pc:picChg chg="del">
          <ac:chgData name="Clements, William" userId="cbdb0636-a496-422a-8d40-98c53d494d26" providerId="ADAL" clId="{885B29F7-0F6D-4348-98E2-08F4B907F226}" dt="2023-11-29T15:01:15.952" v="1759" actId="478"/>
          <ac:picMkLst>
            <pc:docMk/>
            <pc:sldMk cId="3427557972" sldId="294"/>
            <ac:picMk id="7" creationId="{A794B7D5-75E8-A99C-4252-A2CBC97ED04F}"/>
          </ac:picMkLst>
        </pc:picChg>
        <pc:picChg chg="mod">
          <ac:chgData name="Clements, William" userId="cbdb0636-a496-422a-8d40-98c53d494d26" providerId="ADAL" clId="{885B29F7-0F6D-4348-98E2-08F4B907F226}" dt="2023-11-29T15:46:19.390" v="2602" actId="1076"/>
          <ac:picMkLst>
            <pc:docMk/>
            <pc:sldMk cId="3427557972" sldId="294"/>
            <ac:picMk id="8" creationId="{E3CFF69C-A5FE-CE19-CC0A-CD6AB4DE72EC}"/>
          </ac:picMkLst>
        </pc:picChg>
        <pc:picChg chg="add mod">
          <ac:chgData name="Clements, William" userId="cbdb0636-a496-422a-8d40-98c53d494d26" providerId="ADAL" clId="{885B29F7-0F6D-4348-98E2-08F4B907F226}" dt="2023-11-29T15:46:44.121" v="2607" actId="1076"/>
          <ac:picMkLst>
            <pc:docMk/>
            <pc:sldMk cId="3427557972" sldId="294"/>
            <ac:picMk id="9" creationId="{7D0D7FCE-CD6E-EEA9-B717-88FF77152CDB}"/>
          </ac:picMkLst>
        </pc:picChg>
      </pc:sldChg>
      <pc:sldChg chg="addSp delSp modSp new mod ord modClrScheme chgLayout">
        <pc:chgData name="Clements, William" userId="cbdb0636-a496-422a-8d40-98c53d494d26" providerId="ADAL" clId="{885B29F7-0F6D-4348-98E2-08F4B907F226}" dt="2023-11-29T22:05:33.323" v="3481" actId="478"/>
        <pc:sldMkLst>
          <pc:docMk/>
          <pc:sldMk cId="2246144100" sldId="295"/>
        </pc:sldMkLst>
        <pc:spChg chg="del mod ord">
          <ac:chgData name="Clements, William" userId="cbdb0636-a496-422a-8d40-98c53d494d26" providerId="ADAL" clId="{885B29F7-0F6D-4348-98E2-08F4B907F226}" dt="2023-11-29T15:34:59.695" v="2346" actId="700"/>
          <ac:spMkLst>
            <pc:docMk/>
            <pc:sldMk cId="2246144100" sldId="295"/>
            <ac:spMk id="2" creationId="{0614689B-1040-E452-A6E4-E2A8BD9A45BD}"/>
          </ac:spMkLst>
        </pc:spChg>
        <pc:spChg chg="add del mod">
          <ac:chgData name="Clements, William" userId="cbdb0636-a496-422a-8d40-98c53d494d26" providerId="ADAL" clId="{885B29F7-0F6D-4348-98E2-08F4B907F226}" dt="2023-11-29T22:05:33.323" v="3481" actId="478"/>
          <ac:spMkLst>
            <pc:docMk/>
            <pc:sldMk cId="2246144100" sldId="295"/>
            <ac:spMk id="2" creationId="{4A963C69-2D87-CB2D-FACC-2F3D983CD046}"/>
          </ac:spMkLst>
        </pc:spChg>
        <pc:spChg chg="add del mod">
          <ac:chgData name="Clements, William" userId="cbdb0636-a496-422a-8d40-98c53d494d26" providerId="ADAL" clId="{885B29F7-0F6D-4348-98E2-08F4B907F226}" dt="2023-11-29T22:05:33.323" v="3481" actId="478"/>
          <ac:spMkLst>
            <pc:docMk/>
            <pc:sldMk cId="2246144100" sldId="295"/>
            <ac:spMk id="3" creationId="{ADC54034-DFAC-9C42-2129-775F5A6CD337}"/>
          </ac:spMkLst>
        </pc:spChg>
        <pc:spChg chg="del mod ord">
          <ac:chgData name="Clements, William" userId="cbdb0636-a496-422a-8d40-98c53d494d26" providerId="ADAL" clId="{885B29F7-0F6D-4348-98E2-08F4B907F226}" dt="2023-11-29T15:34:59.695" v="2346" actId="700"/>
          <ac:spMkLst>
            <pc:docMk/>
            <pc:sldMk cId="2246144100" sldId="295"/>
            <ac:spMk id="3" creationId="{D0512D66-5B11-4315-22E5-3E1507CB1795}"/>
          </ac:spMkLst>
        </pc:spChg>
        <pc:spChg chg="add mod ord">
          <ac:chgData name="Clements, William" userId="cbdb0636-a496-422a-8d40-98c53d494d26" providerId="ADAL" clId="{885B29F7-0F6D-4348-98E2-08F4B907F226}" dt="2023-11-29T15:34:59.695" v="2346" actId="700"/>
          <ac:spMkLst>
            <pc:docMk/>
            <pc:sldMk cId="2246144100" sldId="295"/>
            <ac:spMk id="4" creationId="{EC8FA025-7F5D-7C20-ACF2-4D8DB1513B68}"/>
          </ac:spMkLst>
        </pc:spChg>
        <pc:spChg chg="add mod ord">
          <ac:chgData name="Clements, William" userId="cbdb0636-a496-422a-8d40-98c53d494d26" providerId="ADAL" clId="{885B29F7-0F6D-4348-98E2-08F4B907F226}" dt="2023-11-29T15:43:35.049" v="2588" actId="20577"/>
          <ac:spMkLst>
            <pc:docMk/>
            <pc:sldMk cId="2246144100" sldId="295"/>
            <ac:spMk id="5" creationId="{271B69A6-0C8F-91BC-EFD7-75120B0779C7}"/>
          </ac:spMkLst>
        </pc:spChg>
        <pc:spChg chg="add mod ord">
          <ac:chgData name="Clements, William" userId="cbdb0636-a496-422a-8d40-98c53d494d26" providerId="ADAL" clId="{885B29F7-0F6D-4348-98E2-08F4B907F226}" dt="2023-11-29T15:40:54.168" v="2542" actId="6549"/>
          <ac:spMkLst>
            <pc:docMk/>
            <pc:sldMk cId="2246144100" sldId="295"/>
            <ac:spMk id="6" creationId="{4BA60776-CF87-5C1B-E1FA-4E2B81F1425E}"/>
          </ac:spMkLst>
        </pc:spChg>
        <pc:spChg chg="mod">
          <ac:chgData name="Clements, William" userId="cbdb0636-a496-422a-8d40-98c53d494d26" providerId="ADAL" clId="{885B29F7-0F6D-4348-98E2-08F4B907F226}" dt="2023-11-29T15:36:15.178" v="2351"/>
          <ac:spMkLst>
            <pc:docMk/>
            <pc:sldMk cId="2246144100" sldId="295"/>
            <ac:spMk id="10" creationId="{F77C22A4-60EF-8DAF-D291-84549E460E8C}"/>
          </ac:spMkLst>
        </pc:spChg>
        <pc:spChg chg="mod">
          <ac:chgData name="Clements, William" userId="cbdb0636-a496-422a-8d40-98c53d494d26" providerId="ADAL" clId="{885B29F7-0F6D-4348-98E2-08F4B907F226}" dt="2023-11-29T15:36:15.178" v="2351"/>
          <ac:spMkLst>
            <pc:docMk/>
            <pc:sldMk cId="2246144100" sldId="295"/>
            <ac:spMk id="11" creationId="{738D2F0F-D456-9B2B-F0C5-A86F55B8D036}"/>
          </ac:spMkLst>
        </pc:spChg>
        <pc:spChg chg="add mod">
          <ac:chgData name="Clements, William" userId="cbdb0636-a496-422a-8d40-98c53d494d26" providerId="ADAL" clId="{885B29F7-0F6D-4348-98E2-08F4B907F226}" dt="2023-11-29T17:53:23.526" v="2746" actId="14100"/>
          <ac:spMkLst>
            <pc:docMk/>
            <pc:sldMk cId="2246144100" sldId="295"/>
            <ac:spMk id="13" creationId="{FAA9082C-AFAA-BBB0-9455-7171C5FEDC48}"/>
          </ac:spMkLst>
        </pc:spChg>
        <pc:grpChg chg="add mod">
          <ac:chgData name="Clements, William" userId="cbdb0636-a496-422a-8d40-98c53d494d26" providerId="ADAL" clId="{885B29F7-0F6D-4348-98E2-08F4B907F226}" dt="2023-11-29T15:36:19.597" v="2352" actId="1076"/>
          <ac:grpSpMkLst>
            <pc:docMk/>
            <pc:sldMk cId="2246144100" sldId="295"/>
            <ac:grpSpMk id="9" creationId="{C9513246-A567-CDD3-527E-25DB8D90AA10}"/>
          </ac:grpSpMkLst>
        </pc:grpChg>
        <pc:picChg chg="add del mod">
          <ac:chgData name="Clements, William" userId="cbdb0636-a496-422a-8d40-98c53d494d26" providerId="ADAL" clId="{885B29F7-0F6D-4348-98E2-08F4B907F226}" dt="2023-11-29T22:05:30.004" v="3480" actId="478"/>
          <ac:picMkLst>
            <pc:docMk/>
            <pc:sldMk cId="2246144100" sldId="295"/>
            <ac:picMk id="7" creationId="{D0015D42-18C8-FAE7-E3A3-06EBB54C349F}"/>
          </ac:picMkLst>
        </pc:picChg>
        <pc:picChg chg="add mod">
          <ac:chgData name="Clements, William" userId="cbdb0636-a496-422a-8d40-98c53d494d26" providerId="ADAL" clId="{885B29F7-0F6D-4348-98E2-08F4B907F226}" dt="2023-11-29T15:35:44.929" v="2350" actId="1076"/>
          <ac:picMkLst>
            <pc:docMk/>
            <pc:sldMk cId="2246144100" sldId="295"/>
            <ac:picMk id="8" creationId="{DC4FF1E8-B166-E50C-82B9-7461354CAE31}"/>
          </ac:picMkLst>
        </pc:picChg>
        <pc:picChg chg="add mod">
          <ac:chgData name="Clements, William" userId="cbdb0636-a496-422a-8d40-98c53d494d26" providerId="ADAL" clId="{885B29F7-0F6D-4348-98E2-08F4B907F226}" dt="2023-11-29T15:42:49.188" v="2554" actId="1076"/>
          <ac:picMkLst>
            <pc:docMk/>
            <pc:sldMk cId="2246144100" sldId="295"/>
            <ac:picMk id="12" creationId="{0FEE1FD8-67BC-D00B-8FCA-4F99E3862FC8}"/>
          </ac:picMkLst>
        </pc:picChg>
      </pc:sldChg>
      <pc:sldChg chg="addSp modSp add mod modShow">
        <pc:chgData name="Clements, William" userId="cbdb0636-a496-422a-8d40-98c53d494d26" providerId="ADAL" clId="{885B29F7-0F6D-4348-98E2-08F4B907F226}" dt="2023-11-29T23:00:31.761" v="3635" actId="729"/>
        <pc:sldMkLst>
          <pc:docMk/>
          <pc:sldMk cId="3167398438" sldId="296"/>
        </pc:sldMkLst>
        <pc:spChg chg="add mod">
          <ac:chgData name="Clements, William" userId="cbdb0636-a496-422a-8d40-98c53d494d26" providerId="ADAL" clId="{885B29F7-0F6D-4348-98E2-08F4B907F226}" dt="2023-11-29T17:51:15.931" v="2730" actId="207"/>
          <ac:spMkLst>
            <pc:docMk/>
            <pc:sldMk cId="3167398438" sldId="296"/>
            <ac:spMk id="6" creationId="{EB8BF536-B50B-61AB-FB70-41BEFE6E41B5}"/>
          </ac:spMkLst>
        </pc:spChg>
        <pc:spChg chg="mod">
          <ac:chgData name="Clements, William" userId="cbdb0636-a496-422a-8d40-98c53d494d26" providerId="ADAL" clId="{885B29F7-0F6D-4348-98E2-08F4B907F226}" dt="2023-11-29T17:56:29.881" v="2781" actId="20577"/>
          <ac:spMkLst>
            <pc:docMk/>
            <pc:sldMk cId="3167398438" sldId="296"/>
            <ac:spMk id="7" creationId="{682AAF25-18F4-C8B2-B209-2736F8FFCBA7}"/>
          </ac:spMkLst>
        </pc:spChg>
        <pc:spChg chg="add mod">
          <ac:chgData name="Clements, William" userId="cbdb0636-a496-422a-8d40-98c53d494d26" providerId="ADAL" clId="{885B29F7-0F6D-4348-98E2-08F4B907F226}" dt="2023-11-29T17:51:27.845" v="2732" actId="1076"/>
          <ac:spMkLst>
            <pc:docMk/>
            <pc:sldMk cId="3167398438" sldId="296"/>
            <ac:spMk id="8" creationId="{28B4C4DE-66DD-6540-F799-32F108DB7A9E}"/>
          </ac:spMkLst>
        </pc:spChg>
      </pc:sldChg>
      <pc:sldChg chg="addSp delSp modSp new add del mod">
        <pc:chgData name="Clements, William" userId="cbdb0636-a496-422a-8d40-98c53d494d26" providerId="ADAL" clId="{885B29F7-0F6D-4348-98E2-08F4B907F226}" dt="2023-12-01T14:38:19.889" v="4516" actId="2696"/>
        <pc:sldMkLst>
          <pc:docMk/>
          <pc:sldMk cId="2378308575" sldId="297"/>
        </pc:sldMkLst>
        <pc:spChg chg="mod">
          <ac:chgData name="Clements, William" userId="cbdb0636-a496-422a-8d40-98c53d494d26" providerId="ADAL" clId="{885B29F7-0F6D-4348-98E2-08F4B907F226}" dt="2023-11-29T18:09:13.853" v="2850"/>
          <ac:spMkLst>
            <pc:docMk/>
            <pc:sldMk cId="2378308575" sldId="297"/>
            <ac:spMk id="2" creationId="{74986645-D921-2901-8783-0E24A4662C3C}"/>
          </ac:spMkLst>
        </pc:spChg>
        <pc:picChg chg="add del mod">
          <ac:chgData name="Clements, William" userId="cbdb0636-a496-422a-8d40-98c53d494d26" providerId="ADAL" clId="{885B29F7-0F6D-4348-98E2-08F4B907F226}" dt="2023-11-29T18:13:19.458" v="2866" actId="21"/>
          <ac:picMkLst>
            <pc:docMk/>
            <pc:sldMk cId="2378308575" sldId="297"/>
            <ac:picMk id="1026" creationId="{0AC65CEF-D7B9-99DC-0E37-D3500B8DFAB5}"/>
          </ac:picMkLst>
        </pc:picChg>
      </pc:sldChg>
      <pc:sldChg chg="addSp delSp modSp new mod">
        <pc:chgData name="Clements, William" userId="cbdb0636-a496-422a-8d40-98c53d494d26" providerId="ADAL" clId="{885B29F7-0F6D-4348-98E2-08F4B907F226}" dt="2023-12-01T15:33:48.383" v="4524" actId="6549"/>
        <pc:sldMkLst>
          <pc:docMk/>
          <pc:sldMk cId="3774349900" sldId="298"/>
        </pc:sldMkLst>
        <pc:spChg chg="mod">
          <ac:chgData name="Clements, William" userId="cbdb0636-a496-422a-8d40-98c53d494d26" providerId="ADAL" clId="{885B29F7-0F6D-4348-98E2-08F4B907F226}" dt="2023-12-01T15:33:48.383" v="4524" actId="6549"/>
          <ac:spMkLst>
            <pc:docMk/>
            <pc:sldMk cId="3774349900" sldId="298"/>
            <ac:spMk id="3" creationId="{901E099D-6BAF-B69A-FACC-A6A718A3146D}"/>
          </ac:spMkLst>
        </pc:spChg>
        <pc:picChg chg="add mod">
          <ac:chgData name="Clements, William" userId="cbdb0636-a496-422a-8d40-98c53d494d26" providerId="ADAL" clId="{885B29F7-0F6D-4348-98E2-08F4B907F226}" dt="2023-11-29T18:46:59.406" v="2884" actId="1076"/>
          <ac:picMkLst>
            <pc:docMk/>
            <pc:sldMk cId="3774349900" sldId="298"/>
            <ac:picMk id="4" creationId="{0647FC56-A5BE-1E57-3B7D-B13D3DC66C94}"/>
          </ac:picMkLst>
        </pc:picChg>
        <pc:picChg chg="add del mod">
          <ac:chgData name="Clements, William" userId="cbdb0636-a496-422a-8d40-98c53d494d26" providerId="ADAL" clId="{885B29F7-0F6D-4348-98E2-08F4B907F226}" dt="2023-11-30T00:14:26.801" v="4506" actId="478"/>
          <ac:picMkLst>
            <pc:docMk/>
            <pc:sldMk cId="3774349900" sldId="298"/>
            <ac:picMk id="5" creationId="{BBB81B40-CCD4-E9FB-1948-EF6F4FB7A3A6}"/>
          </ac:picMkLst>
        </pc:picChg>
        <pc:picChg chg="add mod">
          <ac:chgData name="Clements, William" userId="cbdb0636-a496-422a-8d40-98c53d494d26" providerId="ADAL" clId="{885B29F7-0F6D-4348-98E2-08F4B907F226}" dt="2023-11-30T00:14:43.975" v="4508" actId="1076"/>
          <ac:picMkLst>
            <pc:docMk/>
            <pc:sldMk cId="3774349900" sldId="298"/>
            <ac:picMk id="6" creationId="{E2082F6C-C47F-0D3A-4383-D678EE23CD58}"/>
          </ac:picMkLst>
        </pc:picChg>
      </pc:sldChg>
      <pc:sldChg chg="addSp modSp add mod">
        <pc:chgData name="Clements, William" userId="cbdb0636-a496-422a-8d40-98c53d494d26" providerId="ADAL" clId="{885B29F7-0F6D-4348-98E2-08F4B907F226}" dt="2023-11-29T23:04:59.053" v="3701" actId="13822"/>
        <pc:sldMkLst>
          <pc:docMk/>
          <pc:sldMk cId="1417675818" sldId="299"/>
        </pc:sldMkLst>
        <pc:spChg chg="add mod">
          <ac:chgData name="Clements, William" userId="cbdb0636-a496-422a-8d40-98c53d494d26" providerId="ADAL" clId="{885B29F7-0F6D-4348-98E2-08F4B907F226}" dt="2023-11-29T23:04:59.053" v="3701" actId="13822"/>
          <ac:spMkLst>
            <pc:docMk/>
            <pc:sldMk cId="1417675818" sldId="299"/>
            <ac:spMk id="2" creationId="{65C81EA5-AFAB-F5CE-1C6B-D5FAC4CBF263}"/>
          </ac:spMkLst>
        </pc:spChg>
      </pc:sldChg>
      <pc:sldChg chg="addSp delSp modSp new del mod">
        <pc:chgData name="Clements, William" userId="cbdb0636-a496-422a-8d40-98c53d494d26" providerId="ADAL" clId="{885B29F7-0F6D-4348-98E2-08F4B907F226}" dt="2023-11-29T23:02:45.689" v="3640" actId="2696"/>
        <pc:sldMkLst>
          <pc:docMk/>
          <pc:sldMk cId="2622831384" sldId="299"/>
        </pc:sldMkLst>
        <pc:spChg chg="del">
          <ac:chgData name="Clements, William" userId="cbdb0636-a496-422a-8d40-98c53d494d26" providerId="ADAL" clId="{885B29F7-0F6D-4348-98E2-08F4B907F226}" dt="2023-11-29T21:47:41.669" v="3051" actId="478"/>
          <ac:spMkLst>
            <pc:docMk/>
            <pc:sldMk cId="2622831384" sldId="299"/>
            <ac:spMk id="2" creationId="{A35BEA16-5B07-5935-6C1B-39B825709125}"/>
          </ac:spMkLst>
        </pc:spChg>
        <pc:spChg chg="mod">
          <ac:chgData name="Clements, William" userId="cbdb0636-a496-422a-8d40-98c53d494d26" providerId="ADAL" clId="{885B29F7-0F6D-4348-98E2-08F4B907F226}" dt="2023-11-29T21:59:54.316" v="3434" actId="20577"/>
          <ac:spMkLst>
            <pc:docMk/>
            <pc:sldMk cId="2622831384" sldId="299"/>
            <ac:spMk id="3" creationId="{957E97B7-18F4-021A-4833-8216F0075CAC}"/>
          </ac:spMkLst>
        </pc:spChg>
        <pc:spChg chg="add mod">
          <ac:chgData name="Clements, William" userId="cbdb0636-a496-422a-8d40-98c53d494d26" providerId="ADAL" clId="{885B29F7-0F6D-4348-98E2-08F4B907F226}" dt="2023-11-29T21:46:26.357" v="2984" actId="1076"/>
          <ac:spMkLst>
            <pc:docMk/>
            <pc:sldMk cId="2622831384" sldId="299"/>
            <ac:spMk id="7" creationId="{F65DEE31-1C02-6F48-5D6A-DBC135061AD2}"/>
          </ac:spMkLst>
        </pc:spChg>
        <pc:spChg chg="add mod">
          <ac:chgData name="Clements, William" userId="cbdb0636-a496-422a-8d40-98c53d494d26" providerId="ADAL" clId="{885B29F7-0F6D-4348-98E2-08F4B907F226}" dt="2023-11-29T21:46:29.326" v="2985" actId="1076"/>
          <ac:spMkLst>
            <pc:docMk/>
            <pc:sldMk cId="2622831384" sldId="299"/>
            <ac:spMk id="8" creationId="{D4BD18DD-B2FA-8B6A-FE33-CB01DC8BD737}"/>
          </ac:spMkLst>
        </pc:spChg>
        <pc:spChg chg="add mod">
          <ac:chgData name="Clements, William" userId="cbdb0636-a496-422a-8d40-98c53d494d26" providerId="ADAL" clId="{885B29F7-0F6D-4348-98E2-08F4B907F226}" dt="2023-11-29T21:48:25.383" v="3081" actId="20577"/>
          <ac:spMkLst>
            <pc:docMk/>
            <pc:sldMk cId="2622831384" sldId="299"/>
            <ac:spMk id="9" creationId="{65F7D2BD-B3D3-B777-F913-87D69BCBE625}"/>
          </ac:spMkLst>
        </pc:spChg>
        <pc:spChg chg="add mod">
          <ac:chgData name="Clements, William" userId="cbdb0636-a496-422a-8d40-98c53d494d26" providerId="ADAL" clId="{885B29F7-0F6D-4348-98E2-08F4B907F226}" dt="2023-11-29T22:00:14.103" v="3462" actId="1035"/>
          <ac:spMkLst>
            <pc:docMk/>
            <pc:sldMk cId="2622831384" sldId="299"/>
            <ac:spMk id="13" creationId="{6571E414-6166-7223-BCF9-AA35A87A5A12}"/>
          </ac:spMkLst>
        </pc:spChg>
        <pc:spChg chg="add mod">
          <ac:chgData name="Clements, William" userId="cbdb0636-a496-422a-8d40-98c53d494d26" providerId="ADAL" clId="{885B29F7-0F6D-4348-98E2-08F4B907F226}" dt="2023-11-29T22:00:25.587" v="3474" actId="1037"/>
          <ac:spMkLst>
            <pc:docMk/>
            <pc:sldMk cId="2622831384" sldId="299"/>
            <ac:spMk id="14" creationId="{A1FDD5C9-8627-5FB0-8418-E56EAF183B22}"/>
          </ac:spMkLst>
        </pc:spChg>
        <pc:spChg chg="add mod">
          <ac:chgData name="Clements, William" userId="cbdb0636-a496-422a-8d40-98c53d494d26" providerId="ADAL" clId="{885B29F7-0F6D-4348-98E2-08F4B907F226}" dt="2023-11-29T22:00:25.587" v="3474" actId="1037"/>
          <ac:spMkLst>
            <pc:docMk/>
            <pc:sldMk cId="2622831384" sldId="299"/>
            <ac:spMk id="15" creationId="{8F93AFA9-039B-09EB-4C2D-C1E4220780F9}"/>
          </ac:spMkLst>
        </pc:spChg>
        <pc:picChg chg="add mod">
          <ac:chgData name="Clements, William" userId="cbdb0636-a496-422a-8d40-98c53d494d26" providerId="ADAL" clId="{885B29F7-0F6D-4348-98E2-08F4B907F226}" dt="2023-11-29T21:58:02.310" v="3396" actId="14100"/>
          <ac:picMkLst>
            <pc:docMk/>
            <pc:sldMk cId="2622831384" sldId="299"/>
            <ac:picMk id="4" creationId="{6860FF1E-9910-08A0-2D17-33A77DEC8C52}"/>
          </ac:picMkLst>
        </pc:picChg>
        <pc:picChg chg="add mod">
          <ac:chgData name="Clements, William" userId="cbdb0636-a496-422a-8d40-98c53d494d26" providerId="ADAL" clId="{885B29F7-0F6D-4348-98E2-08F4B907F226}" dt="2023-11-29T21:54:27.445" v="3278" actId="1076"/>
          <ac:picMkLst>
            <pc:docMk/>
            <pc:sldMk cId="2622831384" sldId="299"/>
            <ac:picMk id="5" creationId="{31707586-B968-F69E-5F83-CF42669BC1FF}"/>
          </ac:picMkLst>
        </pc:picChg>
        <pc:picChg chg="add mod">
          <ac:chgData name="Clements, William" userId="cbdb0636-a496-422a-8d40-98c53d494d26" providerId="ADAL" clId="{885B29F7-0F6D-4348-98E2-08F4B907F226}" dt="2023-11-29T21:46:22.228" v="2983" actId="1076"/>
          <ac:picMkLst>
            <pc:docMk/>
            <pc:sldMk cId="2622831384" sldId="299"/>
            <ac:picMk id="6" creationId="{26637AEC-6F72-EA05-6F2C-73AA2F472A17}"/>
          </ac:picMkLst>
        </pc:picChg>
        <pc:cxnChg chg="add mod">
          <ac:chgData name="Clements, William" userId="cbdb0636-a496-422a-8d40-98c53d494d26" providerId="ADAL" clId="{885B29F7-0F6D-4348-98E2-08F4B907F226}" dt="2023-11-29T21:58:40.114" v="3416" actId="1076"/>
          <ac:cxnSpMkLst>
            <pc:docMk/>
            <pc:sldMk cId="2622831384" sldId="299"/>
            <ac:cxnSpMk id="11" creationId="{F4F90FC4-8D56-5A3F-FC32-AE77E1AC7F51}"/>
          </ac:cxnSpMkLst>
        </pc:cxnChg>
      </pc:sldChg>
      <pc:sldChg chg="addSp modSp new mod">
        <pc:chgData name="Clements, William" userId="cbdb0636-a496-422a-8d40-98c53d494d26" providerId="ADAL" clId="{885B29F7-0F6D-4348-98E2-08F4B907F226}" dt="2023-11-29T22:55:35.157" v="3634" actId="947"/>
        <pc:sldMkLst>
          <pc:docMk/>
          <pc:sldMk cId="3416217078" sldId="300"/>
        </pc:sldMkLst>
        <pc:spChg chg="mod">
          <ac:chgData name="Clements, William" userId="cbdb0636-a496-422a-8d40-98c53d494d26" providerId="ADAL" clId="{885B29F7-0F6D-4348-98E2-08F4B907F226}" dt="2023-11-29T22:55:35.157" v="3634" actId="947"/>
          <ac:spMkLst>
            <pc:docMk/>
            <pc:sldMk cId="3416217078" sldId="300"/>
            <ac:spMk id="3" creationId="{39A06589-A9F9-5CD8-DC91-42029059FB93}"/>
          </ac:spMkLst>
        </pc:spChg>
        <pc:spChg chg="mod">
          <ac:chgData name="Clements, William" userId="cbdb0636-a496-422a-8d40-98c53d494d26" providerId="ADAL" clId="{885B29F7-0F6D-4348-98E2-08F4B907F226}" dt="2023-11-29T22:53:15.125" v="3598"/>
          <ac:spMkLst>
            <pc:docMk/>
            <pc:sldMk cId="3416217078" sldId="300"/>
            <ac:spMk id="7" creationId="{967225DA-F72E-DA88-3936-285C9534F673}"/>
          </ac:spMkLst>
        </pc:spChg>
        <pc:spChg chg="mod">
          <ac:chgData name="Clements, William" userId="cbdb0636-a496-422a-8d40-98c53d494d26" providerId="ADAL" clId="{885B29F7-0F6D-4348-98E2-08F4B907F226}" dt="2023-11-29T22:53:15.125" v="3598"/>
          <ac:spMkLst>
            <pc:docMk/>
            <pc:sldMk cId="3416217078" sldId="300"/>
            <ac:spMk id="8" creationId="{451AA4B8-5B11-D9B8-4405-FBB3880F406F}"/>
          </ac:spMkLst>
        </pc:spChg>
        <pc:grpChg chg="add mod">
          <ac:chgData name="Clements, William" userId="cbdb0636-a496-422a-8d40-98c53d494d26" providerId="ADAL" clId="{885B29F7-0F6D-4348-98E2-08F4B907F226}" dt="2023-11-29T22:53:15.125" v="3598"/>
          <ac:grpSpMkLst>
            <pc:docMk/>
            <pc:sldMk cId="3416217078" sldId="300"/>
            <ac:grpSpMk id="6" creationId="{F974432B-07CD-93EE-274B-4EF6992646AB}"/>
          </ac:grpSpMkLst>
        </pc:grpChg>
        <pc:picChg chg="add mod">
          <ac:chgData name="Clements, William" userId="cbdb0636-a496-422a-8d40-98c53d494d26" providerId="ADAL" clId="{885B29F7-0F6D-4348-98E2-08F4B907F226}" dt="2023-11-29T22:05:37.336" v="3483"/>
          <ac:picMkLst>
            <pc:docMk/>
            <pc:sldMk cId="3416217078" sldId="300"/>
            <ac:picMk id="5" creationId="{6DB05251-0CA6-2BEC-4E49-6DC108E6D242}"/>
          </ac:picMkLst>
        </pc:picChg>
      </pc:sldChg>
      <pc:sldChg chg="addSp delSp modSp new mod">
        <pc:chgData name="Clements, William" userId="cbdb0636-a496-422a-8d40-98c53d494d26" providerId="ADAL" clId="{885B29F7-0F6D-4348-98E2-08F4B907F226}" dt="2023-11-30T00:07:42.351" v="4501" actId="20577"/>
        <pc:sldMkLst>
          <pc:docMk/>
          <pc:sldMk cId="2607059155" sldId="301"/>
        </pc:sldMkLst>
        <pc:spChg chg="mod">
          <ac:chgData name="Clements, William" userId="cbdb0636-a496-422a-8d40-98c53d494d26" providerId="ADAL" clId="{885B29F7-0F6D-4348-98E2-08F4B907F226}" dt="2023-11-29T23:23:06.939" v="3960"/>
          <ac:spMkLst>
            <pc:docMk/>
            <pc:sldMk cId="2607059155" sldId="301"/>
            <ac:spMk id="2" creationId="{CB0EAE9B-DC82-C3AF-E2AC-B2BD4AFA3325}"/>
          </ac:spMkLst>
        </pc:spChg>
        <pc:spChg chg="mod">
          <ac:chgData name="Clements, William" userId="cbdb0636-a496-422a-8d40-98c53d494d26" providerId="ADAL" clId="{885B29F7-0F6D-4348-98E2-08F4B907F226}" dt="2023-11-30T00:07:42.351" v="4501" actId="20577"/>
          <ac:spMkLst>
            <pc:docMk/>
            <pc:sldMk cId="2607059155" sldId="301"/>
            <ac:spMk id="3" creationId="{05299B24-1D0E-E334-806B-FD263251CDD0}"/>
          </ac:spMkLst>
        </pc:spChg>
        <pc:spChg chg="mod">
          <ac:chgData name="Clements, William" userId="cbdb0636-a496-422a-8d40-98c53d494d26" providerId="ADAL" clId="{885B29F7-0F6D-4348-98E2-08F4B907F226}" dt="2023-11-29T23:30:51.346" v="4029"/>
          <ac:spMkLst>
            <pc:docMk/>
            <pc:sldMk cId="2607059155" sldId="301"/>
            <ac:spMk id="6" creationId="{B5BB7467-6BBA-2A5F-42AB-DF0627317AAF}"/>
          </ac:spMkLst>
        </pc:spChg>
        <pc:spChg chg="mod">
          <ac:chgData name="Clements, William" userId="cbdb0636-a496-422a-8d40-98c53d494d26" providerId="ADAL" clId="{885B29F7-0F6D-4348-98E2-08F4B907F226}" dt="2023-11-29T23:30:51.346" v="4029"/>
          <ac:spMkLst>
            <pc:docMk/>
            <pc:sldMk cId="2607059155" sldId="301"/>
            <ac:spMk id="7" creationId="{D1D40E79-8020-2C14-71C3-C68708503A61}"/>
          </ac:spMkLst>
        </pc:spChg>
        <pc:grpChg chg="add del mod">
          <ac:chgData name="Clements, William" userId="cbdb0636-a496-422a-8d40-98c53d494d26" providerId="ADAL" clId="{885B29F7-0F6D-4348-98E2-08F4B907F226}" dt="2023-11-29T23:31:07.233" v="4030" actId="478"/>
          <ac:grpSpMkLst>
            <pc:docMk/>
            <pc:sldMk cId="2607059155" sldId="301"/>
            <ac:grpSpMk id="5" creationId="{B37EB231-8035-6C62-06D2-5A3123259979}"/>
          </ac:grpSpMkLst>
        </pc:grpChg>
        <pc:picChg chg="add mod">
          <ac:chgData name="Clements, William" userId="cbdb0636-a496-422a-8d40-98c53d494d26" providerId="ADAL" clId="{885B29F7-0F6D-4348-98E2-08F4B907F226}" dt="2023-11-30T00:02:03.147" v="4285" actId="1076"/>
          <ac:picMkLst>
            <pc:docMk/>
            <pc:sldMk cId="2607059155" sldId="301"/>
            <ac:picMk id="4" creationId="{F6480BF8-3BF7-154E-9FD4-0086BFBA0B73}"/>
          </ac:picMkLst>
        </pc:picChg>
        <pc:picChg chg="add del mod">
          <ac:chgData name="Clements, William" userId="cbdb0636-a496-422a-8d40-98c53d494d26" providerId="ADAL" clId="{885B29F7-0F6D-4348-98E2-08F4B907F226}" dt="2023-11-30T00:00:24.908" v="4252" actId="478"/>
          <ac:picMkLst>
            <pc:docMk/>
            <pc:sldMk cId="2607059155" sldId="301"/>
            <ac:picMk id="8" creationId="{01C537FE-2AB8-0B26-4F9B-7C0360A62D2A}"/>
          </ac:picMkLst>
        </pc:picChg>
      </pc:sldChg>
      <pc:sldChg chg="del">
        <pc:chgData name="Clements, William" userId="cbdb0636-a496-422a-8d40-98c53d494d26" providerId="ADAL" clId="{885B29F7-0F6D-4348-98E2-08F4B907F226}" dt="2023-12-01T14:38:06.316" v="4514" actId="2696"/>
        <pc:sldMkLst>
          <pc:docMk/>
          <pc:sldMk cId="582753686" sldId="302"/>
        </pc:sldMkLst>
      </pc:sldChg>
      <pc:sldChg chg="delSp add del mod">
        <pc:chgData name="Clements, William" userId="cbdb0636-a496-422a-8d40-98c53d494d26" providerId="ADAL" clId="{885B29F7-0F6D-4348-98E2-08F4B907F226}" dt="2023-12-01T14:38:41.967" v="4522" actId="2696"/>
        <pc:sldMkLst>
          <pc:docMk/>
          <pc:sldMk cId="1951013032" sldId="302"/>
        </pc:sldMkLst>
        <pc:picChg chg="del">
          <ac:chgData name="Clements, William" userId="cbdb0636-a496-422a-8d40-98c53d494d26" providerId="ADAL" clId="{885B29F7-0F6D-4348-98E2-08F4B907F226}" dt="2023-12-01T14:38:24.583" v="4517" actId="21"/>
          <ac:picMkLst>
            <pc:docMk/>
            <pc:sldMk cId="1951013032" sldId="302"/>
            <ac:picMk id="5" creationId="{85AD3AB0-7776-3B27-2A57-98FAC070A2E3}"/>
          </ac:picMkLst>
        </pc:picChg>
      </pc:sldChg>
      <pc:sldChg chg="ord">
        <pc:chgData name="Clements, William" userId="cbdb0636-a496-422a-8d40-98c53d494d26" providerId="ADAL" clId="{885B29F7-0F6D-4348-98E2-08F4B907F226}" dt="2023-12-01T14:36:21.844" v="4509" actId="20578"/>
        <pc:sldMkLst>
          <pc:docMk/>
          <pc:sldMk cId="914968638" sldId="303"/>
        </pc:sldMkLst>
      </pc:sldChg>
      <pc:sldChg chg="addSp modSp mod">
        <pc:chgData name="Clements, William" userId="cbdb0636-a496-422a-8d40-98c53d494d26" providerId="ADAL" clId="{885B29F7-0F6D-4348-98E2-08F4B907F226}" dt="2023-12-01T15:40:01.737" v="4624" actId="1076"/>
        <pc:sldMkLst>
          <pc:docMk/>
          <pc:sldMk cId="606450708" sldId="560"/>
        </pc:sldMkLst>
        <pc:spChg chg="add mod">
          <ac:chgData name="Clements, William" userId="cbdb0636-a496-422a-8d40-98c53d494d26" providerId="ADAL" clId="{885B29F7-0F6D-4348-98E2-08F4B907F226}" dt="2023-12-01T15:40:01.737" v="4624" actId="1076"/>
          <ac:spMkLst>
            <pc:docMk/>
            <pc:sldMk cId="606450708" sldId="560"/>
            <ac:spMk id="4" creationId="{9F816D5B-FC09-9D55-FABC-3CD0AF4AE9B0}"/>
          </ac:spMkLst>
        </pc:spChg>
        <pc:spChg chg="mod">
          <ac:chgData name="Clements, William" userId="cbdb0636-a496-422a-8d40-98c53d494d26" providerId="ADAL" clId="{885B29F7-0F6D-4348-98E2-08F4B907F226}" dt="2023-12-01T15:39:42.870" v="4621" actId="1076"/>
          <ac:spMkLst>
            <pc:docMk/>
            <pc:sldMk cId="606450708" sldId="560"/>
            <ac:spMk id="6" creationId="{3E2A7136-D3CB-B7F5-5397-7A4971EF75E8}"/>
          </ac:spMkLst>
        </pc:spChg>
      </pc:sldChg>
      <pc:sldChg chg="add ord">
        <pc:chgData name="Clements, William" userId="cbdb0636-a496-422a-8d40-98c53d494d26" providerId="ADAL" clId="{885B29F7-0F6D-4348-98E2-08F4B907F226}" dt="2023-12-01T14:37:30.932" v="4513" actId="20578"/>
        <pc:sldMkLst>
          <pc:docMk/>
          <pc:sldMk cId="118285816" sldId="561"/>
        </pc:sldMkLst>
      </pc:sldChg>
      <pc:sldChg chg="add del">
        <pc:chgData name="Clements, William" userId="cbdb0636-a496-422a-8d40-98c53d494d26" providerId="ADAL" clId="{885B29F7-0F6D-4348-98E2-08F4B907F226}" dt="2023-12-01T14:37:13.637" v="4511" actId="2696"/>
        <pc:sldMkLst>
          <pc:docMk/>
          <pc:sldMk cId="1074223723" sldId="561"/>
        </pc:sldMkLst>
      </pc:sldChg>
      <pc:sldChg chg="modSp new mod">
        <pc:chgData name="Clements, William" userId="cbdb0636-a496-422a-8d40-98c53d494d26" providerId="ADAL" clId="{885B29F7-0F6D-4348-98E2-08F4B907F226}" dt="2023-12-01T15:38:10.205" v="4611" actId="20577"/>
        <pc:sldMkLst>
          <pc:docMk/>
          <pc:sldMk cId="2060486272" sldId="562"/>
        </pc:sldMkLst>
        <pc:spChg chg="mod">
          <ac:chgData name="Clements, William" userId="cbdb0636-a496-422a-8d40-98c53d494d26" providerId="ADAL" clId="{885B29F7-0F6D-4348-98E2-08F4B907F226}" dt="2023-12-01T15:38:10.205" v="4611" actId="20577"/>
          <ac:spMkLst>
            <pc:docMk/>
            <pc:sldMk cId="2060486272" sldId="562"/>
            <ac:spMk id="3" creationId="{E863A843-9BCB-C24C-ED06-A9DA0764E91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C136B-57F4-B54F-B901-3092935D96AC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06576F-DDD3-3849-865E-90E8DD271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19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eportfolio.utm.my</a:t>
            </a:r>
            <a:r>
              <a:rPr lang="en-US" dirty="0"/>
              <a:t>/user/chia-yin-</a:t>
            </a:r>
            <a:r>
              <a:rPr lang="en-US" dirty="0" err="1"/>
              <a:t>jian</a:t>
            </a:r>
            <a:r>
              <a:rPr lang="en-US" dirty="0"/>
              <a:t>/pigeonhole-principle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06576F-DDD3-3849-865E-90E8DD27131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023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eportfolio.utm.my</a:t>
            </a:r>
            <a:r>
              <a:rPr lang="en-US" dirty="0"/>
              <a:t>/user/chia-yin-</a:t>
            </a:r>
            <a:r>
              <a:rPr lang="en-US" dirty="0" err="1"/>
              <a:t>jian</a:t>
            </a:r>
            <a:r>
              <a:rPr lang="en-US" dirty="0"/>
              <a:t>/pigeonhole-principle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06576F-DDD3-3849-865E-90E8DD27131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17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14AD-E2FA-EC47-999C-3F5363A1DB2F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B576-EEC8-D340-A005-3E8ECB3D8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273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14AD-E2FA-EC47-999C-3F5363A1DB2F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B576-EEC8-D340-A005-3E8ECB3D8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079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14AD-E2FA-EC47-999C-3F5363A1DB2F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B576-EEC8-D340-A005-3E8ECB3D8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875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14AD-E2FA-EC47-999C-3F5363A1DB2F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B576-EEC8-D340-A005-3E8ECB3D8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246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14AD-E2FA-EC47-999C-3F5363A1DB2F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B576-EEC8-D340-A005-3E8ECB3D8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556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14AD-E2FA-EC47-999C-3F5363A1DB2F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B576-EEC8-D340-A005-3E8ECB3D8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19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14AD-E2FA-EC47-999C-3F5363A1DB2F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B576-EEC8-D340-A005-3E8ECB3D8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00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14AD-E2FA-EC47-999C-3F5363A1DB2F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B576-EEC8-D340-A005-3E8ECB3D8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0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14AD-E2FA-EC47-999C-3F5363A1DB2F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B576-EEC8-D340-A005-3E8ECB3D8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084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14AD-E2FA-EC47-999C-3F5363A1DB2F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B576-EEC8-D340-A005-3E8ECB3D8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012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14AD-E2FA-EC47-999C-3F5363A1DB2F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B576-EEC8-D340-A005-3E8ECB3D8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623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4614AD-E2FA-EC47-999C-3F5363A1DB2F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7B576-EEC8-D340-A005-3E8ECB3D8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194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2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7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30.png"/><Relationship Id="rId4" Type="http://schemas.openxmlformats.org/officeDocument/2006/relationships/hyperlink" Target="https://www.publicdomainpictures.net/en/view-image.php?image=273617&amp;picture=business-handshake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B427B-EF70-ECC0-7FD3-67138AF766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145184-6BE1-9FC4-997B-47CDC8F1D6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351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6304E-755F-A981-9398-3A73D69B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down of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B4900-3470-75DB-EFFB-0BE260162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S={1,2,…r-1,r}</a:t>
            </a:r>
          </a:p>
          <a:p>
            <a:r>
              <a:rPr lang="en-US" dirty="0"/>
              <a:t>While S != {n-r+1, …n-1, n} where k=1…n</a:t>
            </a:r>
          </a:p>
          <a:p>
            <a:pPr lvl="1"/>
            <a:r>
              <a:rPr lang="en-US" dirty="0"/>
              <a:t>S= </a:t>
            </a:r>
            <a:r>
              <a:rPr lang="en-US" dirty="0" err="1"/>
              <a:t>NextSubSet</a:t>
            </a:r>
            <a:r>
              <a:rPr lang="en-US" dirty="0"/>
              <a:t>(n, S, k)</a:t>
            </a:r>
          </a:p>
          <a:p>
            <a:endParaRPr lang="en-US" dirty="0"/>
          </a:p>
          <a:p>
            <a:r>
              <a:rPr lang="en-US" dirty="0" err="1"/>
              <a:t>NextSubSet</a:t>
            </a:r>
            <a:r>
              <a:rPr lang="en-US" dirty="0"/>
              <a:t>(n, S={s1, s2,… sr-1, </a:t>
            </a:r>
            <a:r>
              <a:rPr lang="en-US" dirty="0" err="1"/>
              <a:t>sr</a:t>
            </a:r>
            <a:r>
              <a:rPr lang="en-US" dirty="0"/>
              <a:t>}, k)</a:t>
            </a:r>
          </a:p>
          <a:p>
            <a:pPr lvl="1"/>
            <a:r>
              <a:rPr lang="en-US" dirty="0"/>
              <a:t>k is index, k=0…n;  </a:t>
            </a:r>
            <a:r>
              <a:rPr lang="en-US" dirty="0" err="1"/>
              <a:t>sk</a:t>
            </a:r>
            <a:r>
              <a:rPr lang="en-US" dirty="0"/>
              <a:t> &lt; </a:t>
            </a:r>
            <a:r>
              <a:rPr lang="en-US" dirty="0" err="1"/>
              <a:t>n-r+k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sk</a:t>
            </a:r>
            <a:r>
              <a:rPr lang="en-US" dirty="0"/>
              <a:t> := sk+1</a:t>
            </a:r>
          </a:p>
          <a:p>
            <a:pPr lvl="1"/>
            <a:r>
              <a:rPr lang="en-US" dirty="0"/>
              <a:t>For j = k+1 to r</a:t>
            </a:r>
          </a:p>
          <a:p>
            <a:pPr lvl="2"/>
            <a:r>
              <a:rPr lang="en-US" dirty="0" err="1"/>
              <a:t>sj</a:t>
            </a:r>
            <a:r>
              <a:rPr lang="en-US" dirty="0"/>
              <a:t> = s(j-1) + 1</a:t>
            </a:r>
          </a:p>
          <a:p>
            <a:pPr lvl="1"/>
            <a:r>
              <a:rPr lang="en-US" dirty="0"/>
              <a:t>Return ({s1, s2, … </a:t>
            </a:r>
            <a:r>
              <a:rPr lang="en-US" dirty="0" err="1"/>
              <a:t>sr</a:t>
            </a:r>
            <a:r>
              <a:rPr lang="en-US" dirty="0"/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D726D7-6756-76A7-3DC6-4B63F3C2B612}"/>
              </a:ext>
            </a:extLst>
          </p:cNvPr>
          <p:cNvSpPr txBox="1"/>
          <p:nvPr/>
        </p:nvSpPr>
        <p:spPr>
          <a:xfrm>
            <a:off x="7478729" y="3585681"/>
            <a:ext cx="4713271" cy="31393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/>
              <a:t>NextSubset</a:t>
            </a:r>
            <a:r>
              <a:rPr lang="en-US" dirty="0"/>
              <a:t>(n, {s</a:t>
            </a:r>
            <a:r>
              <a:rPr lang="en-US" baseline="-25000" dirty="0"/>
              <a:t>1</a:t>
            </a:r>
            <a:r>
              <a:rPr lang="en-US" dirty="0"/>
              <a:t>, s</a:t>
            </a:r>
            <a:r>
              <a:rPr lang="en-US" baseline="-25000" dirty="0"/>
              <a:t>2</a:t>
            </a:r>
            <a:r>
              <a:rPr lang="en-US" dirty="0"/>
              <a:t>, …, </a:t>
            </a:r>
            <a:r>
              <a:rPr lang="en-US" dirty="0" err="1"/>
              <a:t>s</a:t>
            </a:r>
            <a:r>
              <a:rPr lang="en-US" baseline="-25000" dirty="0" err="1"/>
              <a:t>r</a:t>
            </a:r>
            <a:r>
              <a:rPr lang="en-US" dirty="0"/>
              <a:t>})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Let k be the largest index such that </a:t>
            </a:r>
            <a:r>
              <a:rPr lang="en-US" dirty="0" err="1"/>
              <a:t>s</a:t>
            </a:r>
            <a:r>
              <a:rPr lang="en-US" baseline="-25000" dirty="0" err="1"/>
              <a:t>k</a:t>
            </a:r>
            <a:r>
              <a:rPr lang="en-US" dirty="0"/>
              <a:t> &lt; n - r + k</a:t>
            </a:r>
            <a:br>
              <a:rPr lang="en-US" dirty="0"/>
            </a:br>
            <a:r>
              <a:rPr lang="en-US" dirty="0"/>
              <a:t>    If no such k exists then {s</a:t>
            </a:r>
            <a:r>
              <a:rPr lang="en-US" baseline="-25000" dirty="0"/>
              <a:t>1</a:t>
            </a:r>
            <a:r>
              <a:rPr lang="en-US" dirty="0"/>
              <a:t>, s</a:t>
            </a:r>
            <a:r>
              <a:rPr lang="en-US" baseline="-25000" dirty="0"/>
              <a:t>2</a:t>
            </a:r>
            <a:r>
              <a:rPr lang="en-US" dirty="0"/>
              <a:t>, …, </a:t>
            </a:r>
            <a:r>
              <a:rPr lang="en-US" dirty="0" err="1"/>
              <a:t>s</a:t>
            </a:r>
            <a:r>
              <a:rPr lang="en-US" baseline="-25000" dirty="0" err="1"/>
              <a:t>r</a:t>
            </a:r>
            <a:r>
              <a:rPr lang="en-US" dirty="0"/>
              <a:t>} is the last r-subset of {1, 2, …, n}.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s</a:t>
            </a:r>
            <a:r>
              <a:rPr lang="en-US" baseline="-25000" dirty="0" err="1"/>
              <a:t>k</a:t>
            </a:r>
            <a:r>
              <a:rPr lang="en-US" dirty="0"/>
              <a:t> := </a:t>
            </a:r>
            <a:r>
              <a:rPr lang="en-US" dirty="0" err="1"/>
              <a:t>s</a:t>
            </a:r>
            <a:r>
              <a:rPr lang="en-US" baseline="-25000" dirty="0" err="1"/>
              <a:t>k</a:t>
            </a:r>
            <a:r>
              <a:rPr lang="en-US" dirty="0"/>
              <a:t> + 1</a:t>
            </a:r>
            <a:br>
              <a:rPr lang="en-US" dirty="0"/>
            </a:br>
            <a:r>
              <a:rPr lang="en-US" dirty="0"/>
              <a:t>For j = k+1 to r</a:t>
            </a:r>
            <a:br>
              <a:rPr lang="en-US" dirty="0"/>
            </a:br>
            <a:r>
              <a:rPr lang="en-US" dirty="0"/>
              <a:t>    </a:t>
            </a:r>
            <a:r>
              <a:rPr lang="en-US" dirty="0" err="1"/>
              <a:t>s</a:t>
            </a:r>
            <a:r>
              <a:rPr lang="en-US" baseline="-25000" dirty="0" err="1"/>
              <a:t>j</a:t>
            </a:r>
            <a:r>
              <a:rPr lang="en-US" dirty="0"/>
              <a:t> := s</a:t>
            </a:r>
            <a:r>
              <a:rPr lang="en-US" baseline="-25000" dirty="0"/>
              <a:t>j-1</a:t>
            </a:r>
            <a:r>
              <a:rPr lang="en-US" dirty="0"/>
              <a:t>+1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Return( {s</a:t>
            </a:r>
            <a:r>
              <a:rPr lang="en-US" baseline="-25000" dirty="0"/>
              <a:t>1</a:t>
            </a:r>
            <a:r>
              <a:rPr lang="en-US" dirty="0"/>
              <a:t>, s</a:t>
            </a:r>
            <a:r>
              <a:rPr lang="en-US" baseline="-25000" dirty="0"/>
              <a:t>2</a:t>
            </a:r>
            <a:r>
              <a:rPr lang="en-US" dirty="0"/>
              <a:t>, …, </a:t>
            </a:r>
            <a:r>
              <a:rPr lang="en-US" dirty="0" err="1"/>
              <a:t>s</a:t>
            </a:r>
            <a:r>
              <a:rPr lang="en-US" baseline="-25000" dirty="0" err="1"/>
              <a:t>r</a:t>
            </a:r>
            <a:r>
              <a:rPr lang="en-US" dirty="0"/>
              <a:t>} 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655315-B6CF-0E12-64B2-F2C789FD4606}"/>
              </a:ext>
            </a:extLst>
          </p:cNvPr>
          <p:cNvSpPr txBox="1"/>
          <p:nvPr/>
        </p:nvSpPr>
        <p:spPr>
          <a:xfrm>
            <a:off x="8125146" y="1247603"/>
            <a:ext cx="3832260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/>
              <a:t>GenLexSubsets</a:t>
            </a:r>
            <a:r>
              <a:rPr lang="en-US" dirty="0"/>
              <a:t>(r, n)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Initialize S = {1, 2, …, r-1, r}</a:t>
            </a:r>
            <a:br>
              <a:rPr lang="en-US" dirty="0"/>
            </a:br>
            <a:r>
              <a:rPr lang="en-US" dirty="0"/>
              <a:t>Output S</a:t>
            </a:r>
            <a:br>
              <a:rPr lang="en-US" dirty="0"/>
            </a:br>
            <a:r>
              <a:rPr lang="en-US" dirty="0"/>
              <a:t>While S ≠ {n-r+1, …, n-1, n},</a:t>
            </a:r>
            <a:br>
              <a:rPr lang="en-US" dirty="0"/>
            </a:br>
            <a:r>
              <a:rPr lang="en-US" dirty="0"/>
              <a:t>    S = </a:t>
            </a:r>
            <a:r>
              <a:rPr lang="en-US" dirty="0" err="1"/>
              <a:t>NextSubset</a:t>
            </a:r>
            <a:r>
              <a:rPr lang="en-US" dirty="0"/>
              <a:t>(n, S)</a:t>
            </a:r>
            <a:br>
              <a:rPr lang="en-US" dirty="0"/>
            </a:br>
            <a:r>
              <a:rPr lang="en-US" dirty="0"/>
              <a:t>    Output 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A3F6D4C-27C9-371E-C24D-154A33E52B76}"/>
                  </a:ext>
                </a:extLst>
              </p:cNvPr>
              <p:cNvSpPr/>
              <p:nvPr/>
            </p:nvSpPr>
            <p:spPr>
              <a:xfrm>
                <a:off x="5748616" y="-33832"/>
                <a:ext cx="6443384" cy="79791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400" dirty="0"/>
                  <a:t> Number of things to choose from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400" dirty="0"/>
                  <a:t> How many things to choose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A3F6D4C-27C9-371E-C24D-154A33E52B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616" y="-33832"/>
                <a:ext cx="6443384" cy="797913"/>
              </a:xfrm>
              <a:prstGeom prst="rect">
                <a:avLst/>
              </a:prstGeom>
              <a:blipFill>
                <a:blip r:embed="rId2"/>
                <a:stretch>
                  <a:fillRect t="-4615"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9297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40630-99B6-9935-7FC6-DE05856B0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BEBEE-3719-AE66-8CBD-6EAAC3A19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6373A9-BFD7-E403-EFDC-8831B81D6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21" y="0"/>
            <a:ext cx="10074008" cy="686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82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23DBC-EDBD-9CEF-142F-BE2CC8A42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2BADAE-3D62-B82C-9A16-B736F9B904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5150" y="2013744"/>
            <a:ext cx="8521700" cy="3975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BC208A-4E4C-C904-BD54-21101EB2C3B5}"/>
              </a:ext>
            </a:extLst>
          </p:cNvPr>
          <p:cNvSpPr/>
          <p:nvPr/>
        </p:nvSpPr>
        <p:spPr>
          <a:xfrm>
            <a:off x="1311349" y="4667693"/>
            <a:ext cx="9569302" cy="155235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63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47763-681A-1876-1814-390FD16F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4E0DA5-6ABD-471D-AC20-1025CBA7E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4130" y="365125"/>
            <a:ext cx="9098370" cy="61769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8E1490-752E-BED7-2FF7-CDE2A1C1F219}"/>
              </a:ext>
            </a:extLst>
          </p:cNvPr>
          <p:cNvSpPr/>
          <p:nvPr/>
        </p:nvSpPr>
        <p:spPr>
          <a:xfrm>
            <a:off x="1178664" y="1704727"/>
            <a:ext cx="9569302" cy="6669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C8635-D2C2-BE41-E852-0D9D08B1CEE5}"/>
              </a:ext>
            </a:extLst>
          </p:cNvPr>
          <p:cNvSpPr/>
          <p:nvPr/>
        </p:nvSpPr>
        <p:spPr>
          <a:xfrm>
            <a:off x="1311349" y="2769602"/>
            <a:ext cx="9569302" cy="65286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51F405-8652-F998-6649-186E1597577C}"/>
              </a:ext>
            </a:extLst>
          </p:cNvPr>
          <p:cNvSpPr/>
          <p:nvPr/>
        </p:nvSpPr>
        <p:spPr>
          <a:xfrm>
            <a:off x="1208568" y="4838298"/>
            <a:ext cx="9569302" cy="51634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293655-0018-9333-18EF-71AEB963DE63}"/>
              </a:ext>
            </a:extLst>
          </p:cNvPr>
          <p:cNvSpPr/>
          <p:nvPr/>
        </p:nvSpPr>
        <p:spPr>
          <a:xfrm>
            <a:off x="943198" y="3820419"/>
            <a:ext cx="9569302" cy="63299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4F74C4-6B4D-2FC8-6435-12611D540B04}"/>
              </a:ext>
            </a:extLst>
          </p:cNvPr>
          <p:cNvSpPr/>
          <p:nvPr/>
        </p:nvSpPr>
        <p:spPr>
          <a:xfrm>
            <a:off x="1208568" y="5869247"/>
            <a:ext cx="9569302" cy="71389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1BABD-B0B8-889B-58B1-2A05465085F8}"/>
              </a:ext>
            </a:extLst>
          </p:cNvPr>
          <p:cNvSpPr txBox="1"/>
          <p:nvPr/>
        </p:nvSpPr>
        <p:spPr>
          <a:xfrm>
            <a:off x="4572000" y="5742040"/>
            <a:ext cx="7620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Search from right to left until the current number is less than the one before</a:t>
            </a:r>
          </a:p>
          <a:p>
            <a:r>
              <a:rPr lang="en-US" dirty="0"/>
              <a:t>Find the smallest number to the right of that is greater than 1</a:t>
            </a:r>
          </a:p>
          <a:p>
            <a:r>
              <a:rPr lang="en-US" dirty="0"/>
              <a:t>Swap</a:t>
            </a:r>
          </a:p>
          <a:p>
            <a:r>
              <a:rPr lang="en-US" dirty="0"/>
              <a:t>Reorder in increasing order</a:t>
            </a:r>
          </a:p>
        </p:txBody>
      </p:sp>
    </p:spTree>
    <p:extLst>
      <p:ext uri="{BB962C8B-B14F-4D97-AF65-F5344CB8AC3E}">
        <p14:creationId xmlns:p14="http://schemas.microsoft.com/office/powerpoint/2010/main" val="320228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87E27-5056-314F-B5E5-0D7A5D0AA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2D5FF-DC7B-A488-C254-0B06E1507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82363A-F5B3-E82F-3999-76DB69E86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12076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17637DC-0F1D-F69F-D784-D43683C1DD3B}"/>
              </a:ext>
            </a:extLst>
          </p:cNvPr>
          <p:cNvSpPr/>
          <p:nvPr/>
        </p:nvSpPr>
        <p:spPr>
          <a:xfrm>
            <a:off x="-8255" y="1021698"/>
            <a:ext cx="11353800" cy="8780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A43D85-C76D-867D-F865-E715ECD5AA86}"/>
              </a:ext>
            </a:extLst>
          </p:cNvPr>
          <p:cNvSpPr/>
          <p:nvPr/>
        </p:nvSpPr>
        <p:spPr>
          <a:xfrm>
            <a:off x="1" y="2261665"/>
            <a:ext cx="11353799" cy="87801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88E011-00F3-857C-7A8E-088AF0BFEDCE}"/>
              </a:ext>
            </a:extLst>
          </p:cNvPr>
          <p:cNvSpPr/>
          <p:nvPr/>
        </p:nvSpPr>
        <p:spPr>
          <a:xfrm>
            <a:off x="-8255" y="3576881"/>
            <a:ext cx="11120765" cy="87334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9DF490-E780-C0E7-59F5-5D1557383D77}"/>
              </a:ext>
            </a:extLst>
          </p:cNvPr>
          <p:cNvSpPr/>
          <p:nvPr/>
        </p:nvSpPr>
        <p:spPr>
          <a:xfrm>
            <a:off x="0" y="4843561"/>
            <a:ext cx="11204155" cy="87334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BF12AF-12B0-59EC-A097-AF4F769BF372}"/>
              </a:ext>
            </a:extLst>
          </p:cNvPr>
          <p:cNvSpPr/>
          <p:nvPr/>
        </p:nvSpPr>
        <p:spPr>
          <a:xfrm>
            <a:off x="0" y="6095546"/>
            <a:ext cx="11204155" cy="78238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27ED3F-0533-580E-2F5D-83F847EEE915}"/>
              </a:ext>
            </a:extLst>
          </p:cNvPr>
          <p:cNvSpPr txBox="1"/>
          <p:nvPr/>
        </p:nvSpPr>
        <p:spPr>
          <a:xfrm>
            <a:off x="4547955" y="6056453"/>
            <a:ext cx="2471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Remember: It is ordered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72DC09-DB2B-3A89-C48E-ED7974E1ED50}"/>
              </a:ext>
            </a:extLst>
          </p:cNvPr>
          <p:cNvSpPr txBox="1"/>
          <p:nvPr/>
        </p:nvSpPr>
        <p:spPr>
          <a:xfrm>
            <a:off x="8023314" y="6036021"/>
            <a:ext cx="2869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is 7,9,  1,  2,  3,  4,  5?</a:t>
            </a:r>
          </a:p>
          <a:p>
            <a:r>
              <a:rPr lang="en-US" dirty="0"/>
              <a:t>Would be {1,2,3,4,5,7,9}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8B2A55-18F7-2801-194E-82023B027F48}"/>
              </a:ext>
            </a:extLst>
          </p:cNvPr>
          <p:cNvSpPr txBox="1"/>
          <p:nvPr/>
        </p:nvSpPr>
        <p:spPr>
          <a:xfrm>
            <a:off x="2386511" y="452503"/>
            <a:ext cx="3290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Is this the first one?</a:t>
            </a:r>
          </a:p>
          <a:p>
            <a:r>
              <a:rPr lang="en-US" dirty="0">
                <a:solidFill>
                  <a:schemeClr val="bg1"/>
                </a:solidFill>
              </a:rPr>
              <a:t>What does the last one look like?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54F6F1-AEF4-12F8-FB16-28A6C0538E9A}"/>
              </a:ext>
            </a:extLst>
          </p:cNvPr>
          <p:cNvSpPr txBox="1"/>
          <p:nvPr/>
        </p:nvSpPr>
        <p:spPr>
          <a:xfrm>
            <a:off x="2291138" y="2628398"/>
            <a:ext cx="4853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That was easy, what does then next one look like?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92749A-33CB-CB41-48DE-5668BFD2D247}"/>
              </a:ext>
            </a:extLst>
          </p:cNvPr>
          <p:cNvSpPr txBox="1"/>
          <p:nvPr/>
        </p:nvSpPr>
        <p:spPr>
          <a:xfrm>
            <a:off x="2739936" y="3991868"/>
            <a:ext cx="2333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Why did it restart at 7?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3A6018-7628-05F7-65EB-2375657CA38F}"/>
              </a:ext>
            </a:extLst>
          </p:cNvPr>
          <p:cNvSpPr txBox="1"/>
          <p:nvPr/>
        </p:nvSpPr>
        <p:spPr>
          <a:xfrm>
            <a:off x="2958957" y="5130103"/>
            <a:ext cx="3815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Easy again, what is the next sequence?</a:t>
            </a:r>
          </a:p>
          <a:p>
            <a:r>
              <a:rPr lang="en-US" dirty="0">
                <a:solidFill>
                  <a:schemeClr val="bg1"/>
                </a:solidFill>
              </a:rPr>
              <a:t>If it is 12, what numbers are left?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CF3649-4FA1-17FA-3A13-8ED3C922D223}"/>
              </a:ext>
            </a:extLst>
          </p:cNvPr>
          <p:cNvSpPr txBox="1"/>
          <p:nvPr/>
        </p:nvSpPr>
        <p:spPr>
          <a:xfrm>
            <a:off x="2410524" y="6469509"/>
            <a:ext cx="568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was the previous number? What is the next number?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DB5BBF-A17B-C38D-CBBC-96118C528492}"/>
              </a:ext>
            </a:extLst>
          </p:cNvPr>
          <p:cNvSpPr txBox="1"/>
          <p:nvPr/>
        </p:nvSpPr>
        <p:spPr>
          <a:xfrm>
            <a:off x="6695622" y="92653"/>
            <a:ext cx="89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______</a:t>
            </a:r>
          </a:p>
        </p:txBody>
      </p:sp>
    </p:spTree>
    <p:extLst>
      <p:ext uri="{BB962C8B-B14F-4D97-AF65-F5344CB8AC3E}">
        <p14:creationId xmlns:p14="http://schemas.microsoft.com/office/powerpoint/2010/main" val="280366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0" presetClass="exit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7D723-BD32-C97A-5C94-CF0B32F1A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A5C70-37C6-1C39-8161-64963BCC2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E1CA38-E70D-97D5-7CC7-CAD6933FF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443" y="1825625"/>
            <a:ext cx="6388100" cy="31369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AC6611-D987-4260-ECE2-5773035E151A}"/>
              </a:ext>
            </a:extLst>
          </p:cNvPr>
          <p:cNvSpPr/>
          <p:nvPr/>
        </p:nvSpPr>
        <p:spPr>
          <a:xfrm>
            <a:off x="1079501" y="2982932"/>
            <a:ext cx="9569302" cy="25868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3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3E5E-94D5-7790-3B23-411CE6AF8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Combinations in </a:t>
            </a:r>
            <a:r>
              <a:rPr lang="en-US" dirty="0" err="1"/>
              <a:t>Algrabra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675F5-2065-5118-463D-C272A5707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568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8FA025-7F5D-7C20-ACF2-4D8DB1513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1B69A6-0C8F-91BC-EFD7-75120B0779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Set of color = {blue, green, red, orange, pink} N= 5</a:t>
            </a:r>
          </a:p>
          <a:p>
            <a:r>
              <a:rPr lang="en-US" dirty="0"/>
              <a:t>k=0…n</a:t>
            </a:r>
          </a:p>
          <a:p>
            <a:endParaRPr lang="en-US" dirty="0"/>
          </a:p>
          <a:p>
            <a:r>
              <a:rPr lang="en-US" dirty="0"/>
              <a:t>How many different combinations are there for</a:t>
            </a:r>
          </a:p>
          <a:p>
            <a:pPr lvl="1"/>
            <a:r>
              <a:rPr lang="en-US" dirty="0"/>
              <a:t>r=k 	==	r=n-k</a:t>
            </a:r>
          </a:p>
          <a:p>
            <a:pPr lvl="1"/>
            <a:r>
              <a:rPr lang="en-US" dirty="0"/>
              <a:t>r=2	== 	r=3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A60776-CF87-5C1B-E1FA-4E2B81F142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4FF1E8-B166-E50C-82B9-7461354CA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5091053"/>
            <a:ext cx="7772400" cy="176694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9513246-A567-CDD3-527E-25DB8D90AA10}"/>
              </a:ext>
            </a:extLst>
          </p:cNvPr>
          <p:cNvGrpSpPr/>
          <p:nvPr/>
        </p:nvGrpSpPr>
        <p:grpSpPr>
          <a:xfrm>
            <a:off x="8137927" y="-123638"/>
            <a:ext cx="3953853" cy="1814326"/>
            <a:chOff x="8210050" y="4978762"/>
            <a:chExt cx="3953853" cy="18143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F77C22A4-60EF-8DAF-D291-84549E460E8C}"/>
                    </a:ext>
                  </a:extLst>
                </p:cNvPr>
                <p:cNvSpPr/>
                <p:nvPr/>
              </p:nvSpPr>
              <p:spPr>
                <a:xfrm>
                  <a:off x="8288189" y="5337046"/>
                  <a:ext cx="3875714" cy="145604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! </m:t>
                            </m:r>
                          </m:den>
                        </m:f>
                      </m:oMath>
                    </m:oMathPara>
                  </a14:m>
                  <a:endParaRPr lang="en-US" sz="2400" dirty="0"/>
                </a:p>
                <a:p>
                  <a:pPr algn="ctr"/>
                  <a:endParaRPr lang="en-US" sz="2400" dirty="0"/>
                </a:p>
                <a:p>
                  <a:pPr algn="ctr"/>
                  <a:r>
                    <a:rPr lang="en-US" sz="2400" dirty="0"/>
                    <a:t>"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choose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"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520C437-4726-CAF8-B87A-825E905C9B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8189" y="5337046"/>
                  <a:ext cx="3875714" cy="1456042"/>
                </a:xfrm>
                <a:prstGeom prst="rect">
                  <a:avLst/>
                </a:prstGeom>
                <a:blipFill>
                  <a:blip r:embed="rId4"/>
                  <a:stretch>
                    <a:fillRect b="-119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8D2F0F-D456-9B2B-F0C5-A86F55B8D036}"/>
                </a:ext>
              </a:extLst>
            </p:cNvPr>
            <p:cNvSpPr txBox="1"/>
            <p:nvPr/>
          </p:nvSpPr>
          <p:spPr>
            <a:xfrm>
              <a:off x="8210050" y="4978762"/>
              <a:ext cx="2784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Order does not matter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FEE1FD8-67BC-D00B-8FCA-4F99E3862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5649" y="1715288"/>
            <a:ext cx="2097169" cy="3375765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AA9082C-AFAA-BBB0-9455-7171C5FEDC48}"/>
              </a:ext>
            </a:extLst>
          </p:cNvPr>
          <p:cNvSpPr/>
          <p:nvPr/>
        </p:nvSpPr>
        <p:spPr>
          <a:xfrm>
            <a:off x="8768295" y="6246690"/>
            <a:ext cx="1712136" cy="246185"/>
          </a:xfrm>
          <a:prstGeom prst="ellipse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144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782D5-97A2-DACF-23FF-63121AEF7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A06589-A9F9-5CD8-DC91-42029059FB9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!(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!)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)![(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)!]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)![(</m:t>
                        </m:r>
                        <m:r>
                          <a:rPr lang="en-US" i="1" strike="sngStrike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trike="sngStrike" smtClean="0">
                            <a:latin typeface="Cambria Math" panose="02040503050406030204" pitchFamily="18" charset="0"/>
                          </a:rPr>
                          <m:t>+(−</m:t>
                        </m:r>
                        <m:r>
                          <a:rPr lang="en-US" i="1" strike="sngStrike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trike="sngStrike" smtClean="0">
                            <a:latin typeface="Cambria Math" panose="02040503050406030204" pitchFamily="18" charset="0"/>
                          </a:rPr>
                          <m:t>)+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)!]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!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A06589-A9F9-5CD8-DC91-42029059FB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821610-BF7A-A086-56E8-3A372DAD35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B05251-0CA6-2BEC-4E49-6DC108E6D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5091053"/>
            <a:ext cx="7772400" cy="176694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974432B-07CD-93EE-274B-4EF6992646AB}"/>
              </a:ext>
            </a:extLst>
          </p:cNvPr>
          <p:cNvGrpSpPr/>
          <p:nvPr/>
        </p:nvGrpSpPr>
        <p:grpSpPr>
          <a:xfrm>
            <a:off x="8137927" y="-123638"/>
            <a:ext cx="3953853" cy="1814326"/>
            <a:chOff x="8210050" y="4978762"/>
            <a:chExt cx="3953853" cy="18143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967225DA-F72E-DA88-3936-285C9534F673}"/>
                    </a:ext>
                  </a:extLst>
                </p:cNvPr>
                <p:cNvSpPr/>
                <p:nvPr/>
              </p:nvSpPr>
              <p:spPr>
                <a:xfrm>
                  <a:off x="8288189" y="5337046"/>
                  <a:ext cx="3875714" cy="145604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! </m:t>
                            </m:r>
                          </m:den>
                        </m:f>
                      </m:oMath>
                    </m:oMathPara>
                  </a14:m>
                  <a:endParaRPr lang="en-US" sz="2400" dirty="0"/>
                </a:p>
                <a:p>
                  <a:pPr algn="ctr"/>
                  <a:endParaRPr lang="en-US" sz="2400" dirty="0"/>
                </a:p>
                <a:p>
                  <a:pPr algn="ctr"/>
                  <a:r>
                    <a:rPr lang="en-US" sz="2400" dirty="0"/>
                    <a:t>"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choose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"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520C437-4726-CAF8-B87A-825E905C9B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8189" y="5337046"/>
                  <a:ext cx="3875714" cy="1456042"/>
                </a:xfrm>
                <a:prstGeom prst="rect">
                  <a:avLst/>
                </a:prstGeom>
                <a:blipFill>
                  <a:blip r:embed="rId4"/>
                  <a:stretch>
                    <a:fillRect b="-119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1AA4B8-5B11-D9B8-4405-FBB3880F406F}"/>
                </a:ext>
              </a:extLst>
            </p:cNvPr>
            <p:cNvSpPr txBox="1"/>
            <p:nvPr/>
          </p:nvSpPr>
          <p:spPr>
            <a:xfrm>
              <a:off x="8210050" y="4978762"/>
              <a:ext cx="2784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Order does not matter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6217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E97B7-18F4-021A-4833-8216F0075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459" y="2688798"/>
            <a:ext cx="5186311" cy="397555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C(</a:t>
            </a:r>
            <a:r>
              <a:rPr lang="en-US" dirty="0" err="1"/>
              <a:t>n,k</a:t>
            </a:r>
            <a:r>
              <a:rPr lang="en-US" dirty="0"/>
              <a:t>) = C (n-1, k-1)+C(n-1, k)</a:t>
            </a:r>
          </a:p>
          <a:p>
            <a:endParaRPr lang="en-US" dirty="0"/>
          </a:p>
          <a:p>
            <a:r>
              <a:rPr lang="en-US" dirty="0"/>
              <a:t>If C(3, 4) then,? n&lt;r invalid</a:t>
            </a:r>
          </a:p>
          <a:p>
            <a:r>
              <a:rPr lang="en-US" dirty="0"/>
              <a:t>If C(5, 3) then,</a:t>
            </a:r>
          </a:p>
          <a:p>
            <a:pPr lvl="1"/>
            <a:r>
              <a:rPr lang="en-US" dirty="0"/>
              <a:t>C(n-1, k-1)	+ C(n-1, k)</a:t>
            </a:r>
          </a:p>
          <a:p>
            <a:pPr lvl="1"/>
            <a:r>
              <a:rPr lang="en-US" dirty="0"/>
              <a:t>C(5-1, 3-1) 	+ C(5-1, 3)</a:t>
            </a:r>
          </a:p>
          <a:p>
            <a:pPr lvl="1"/>
            <a:r>
              <a:rPr lang="en-US" dirty="0"/>
              <a:t>C(4    ,2) 		+ C(.  4, 3)</a:t>
            </a:r>
          </a:p>
          <a:p>
            <a:pPr lvl="1"/>
            <a:r>
              <a:rPr lang="en-US" dirty="0"/>
              <a:t>  4 		+ 6</a:t>
            </a:r>
          </a:p>
          <a:p>
            <a:pPr lvl="1"/>
            <a:r>
              <a:rPr lang="en-US" dirty="0"/>
              <a:t> 		10</a:t>
            </a:r>
          </a:p>
          <a:p>
            <a:r>
              <a:rPr lang="en-US" dirty="0"/>
              <a:t>C(5,3) = 5!/3!(2!)= 5*4*3!/3!*2!</a:t>
            </a:r>
          </a:p>
          <a:p>
            <a:pPr lvl="1"/>
            <a:r>
              <a:rPr lang="en-US" dirty="0"/>
              <a:t>=5*4/2! = 10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60FF1E-9910-08A0-2D17-33A77DEC8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770" y="5110797"/>
            <a:ext cx="6836229" cy="1666858"/>
          </a:xfrm>
          <a:prstGeom prst="rect">
            <a:avLst/>
          </a:prstGeom>
        </p:spPr>
      </p:pic>
      <p:pic>
        <p:nvPicPr>
          <p:cNvPr id="5" name="Picture 2" descr="Binomial theorem - Wikipedia">
            <a:extLst>
              <a:ext uri="{FF2B5EF4-FFF2-40B4-BE49-F238E27FC236}">
                <a16:creationId xmlns:a16="http://schemas.microsoft.com/office/drawing/2014/main" id="{31707586-B968-F69E-5F83-CF42669BC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1369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ascal's Triangle and the Binomial Theorem - Wolfram Demonstrations Project">
            <a:extLst>
              <a:ext uri="{FF2B5EF4-FFF2-40B4-BE49-F238E27FC236}">
                <a16:creationId xmlns:a16="http://schemas.microsoft.com/office/drawing/2014/main" id="{26637AEC-6F72-EA05-6F2C-73AA2F472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836" y="-696391"/>
            <a:ext cx="6619164" cy="577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F65DEE31-1C02-6F48-5D6A-DBC135061AD2}"/>
              </a:ext>
            </a:extLst>
          </p:cNvPr>
          <p:cNvSpPr/>
          <p:nvPr/>
        </p:nvSpPr>
        <p:spPr>
          <a:xfrm rot="5400000">
            <a:off x="10161304" y="1048379"/>
            <a:ext cx="1937982" cy="4470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N&gt;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4BD18DD-B2FA-8B6A-FE33-CB01DC8BD737}"/>
              </a:ext>
            </a:extLst>
          </p:cNvPr>
          <p:cNvSpPr/>
          <p:nvPr/>
        </p:nvSpPr>
        <p:spPr>
          <a:xfrm>
            <a:off x="8968807" y="3302392"/>
            <a:ext cx="1937982" cy="3600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F7D2BD-B3D3-B777-F913-87D69BCBE625}"/>
              </a:ext>
            </a:extLst>
          </p:cNvPr>
          <p:cNvSpPr txBox="1"/>
          <p:nvPr/>
        </p:nvSpPr>
        <p:spPr>
          <a:xfrm>
            <a:off x="3136900" y="8310"/>
            <a:ext cx="31451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</a:t>
            </a:r>
          </a:p>
          <a:p>
            <a:r>
              <a:rPr lang="en-US" sz="2000" dirty="0"/>
              <a:t>2</a:t>
            </a:r>
          </a:p>
          <a:p>
            <a:r>
              <a:rPr lang="en-US" sz="2000" dirty="0"/>
              <a:t>3</a:t>
            </a:r>
          </a:p>
          <a:p>
            <a:r>
              <a:rPr lang="en-US" sz="2000" dirty="0"/>
              <a:t>4</a:t>
            </a:r>
          </a:p>
          <a:p>
            <a:r>
              <a:rPr lang="en-US" sz="2000" dirty="0"/>
              <a:t>5</a:t>
            </a:r>
          </a:p>
          <a:p>
            <a:r>
              <a:rPr lang="en-US" sz="2000" dirty="0"/>
              <a:t>6</a:t>
            </a:r>
          </a:p>
          <a:p>
            <a:r>
              <a:rPr lang="en-US" sz="2000" dirty="0"/>
              <a:t>7</a:t>
            </a:r>
          </a:p>
          <a:p>
            <a:r>
              <a:rPr lang="en-US" sz="2000" dirty="0"/>
              <a:t>8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F90FC4-8D56-5A3F-FC32-AE77E1AC7F51}"/>
              </a:ext>
            </a:extLst>
          </p:cNvPr>
          <p:cNvCxnSpPr>
            <a:cxnSpLocks/>
          </p:cNvCxnSpPr>
          <p:nvPr/>
        </p:nvCxnSpPr>
        <p:spPr>
          <a:xfrm flipH="1">
            <a:off x="682388" y="1939688"/>
            <a:ext cx="26117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6571E414-6166-7223-BCF9-AA35A87A5A12}"/>
              </a:ext>
            </a:extLst>
          </p:cNvPr>
          <p:cNvSpPr/>
          <p:nvPr/>
        </p:nvSpPr>
        <p:spPr>
          <a:xfrm>
            <a:off x="530963" y="1179229"/>
            <a:ext cx="335507" cy="372061"/>
          </a:xfrm>
          <a:prstGeom prst="ellipse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1FDD5C9-8627-5FB0-8418-E56EAF183B22}"/>
              </a:ext>
            </a:extLst>
          </p:cNvPr>
          <p:cNvSpPr/>
          <p:nvPr/>
        </p:nvSpPr>
        <p:spPr>
          <a:xfrm>
            <a:off x="957604" y="1177010"/>
            <a:ext cx="335507" cy="372061"/>
          </a:xfrm>
          <a:prstGeom prst="ellipse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93AFA9-039B-09EB-4C2D-C1E4220780F9}"/>
              </a:ext>
            </a:extLst>
          </p:cNvPr>
          <p:cNvSpPr/>
          <p:nvPr/>
        </p:nvSpPr>
        <p:spPr>
          <a:xfrm>
            <a:off x="1326971" y="1177009"/>
            <a:ext cx="335507" cy="372061"/>
          </a:xfrm>
          <a:prstGeom prst="ellipse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C81EA5-AFAB-F5CE-1C6B-D5FAC4CBF263}"/>
              </a:ext>
            </a:extLst>
          </p:cNvPr>
          <p:cNvSpPr txBox="1"/>
          <p:nvPr/>
        </p:nvSpPr>
        <p:spPr>
          <a:xfrm>
            <a:off x="3425945" y="80345"/>
            <a:ext cx="602633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Recursively finding C(</a:t>
            </a:r>
            <a:r>
              <a:rPr lang="en-US" sz="3600" dirty="0" err="1">
                <a:solidFill>
                  <a:schemeClr val="bg1"/>
                </a:solidFill>
              </a:rPr>
              <a:t>n,r</a:t>
            </a:r>
            <a:r>
              <a:rPr lang="en-US" sz="3600" dirty="0">
                <a:solidFill>
                  <a:schemeClr val="bg1"/>
                </a:solidFill>
              </a:rPr>
              <a:t>) C(</a:t>
            </a:r>
            <a:r>
              <a:rPr lang="en-US" sz="3600" dirty="0" err="1">
                <a:solidFill>
                  <a:schemeClr val="bg1"/>
                </a:solidFill>
              </a:rPr>
              <a:t>n,k</a:t>
            </a:r>
            <a:r>
              <a:rPr lang="en-US" sz="36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1767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/>
      <p:bldP spid="13" grpId="0" animBg="1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E1E17-9C8F-92FE-0A74-C5920910D5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Counting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FF51-9F5B-A9E2-271F-07DF63E18F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11.1 Generating Permutations and Combinations</a:t>
            </a:r>
          </a:p>
          <a:p>
            <a:r>
              <a:rPr lang="en-US" b="1" dirty="0"/>
              <a:t>11.2-11.3 Binominal coefficient, Pigeon hole Principle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28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7DE3D-08AB-F47D-C3F8-94F31DE24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8B19F-CCA2-DC73-45AD-AA2B761E1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6E5F69-DAE1-3AF8-F344-113A815DD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18" y="247794"/>
            <a:ext cx="6819900" cy="1905000"/>
          </a:xfrm>
          <a:prstGeom prst="rect">
            <a:avLst/>
          </a:prstGeom>
        </p:spPr>
      </p:pic>
      <p:pic>
        <p:nvPicPr>
          <p:cNvPr id="2050" name="Picture 2" descr="Inclusion-Exclusion Principle for 3 sets Follow @_infinity_math 🔥 . ...  TikTok">
            <a:extLst>
              <a:ext uri="{FF2B5EF4-FFF2-40B4-BE49-F238E27FC236}">
                <a16:creationId xmlns:a16="http://schemas.microsoft.com/office/drawing/2014/main" id="{5A5D6855-BB28-B0BB-A471-E657E55D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9963"/>
            <a:ext cx="3754582" cy="670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4F375A-2A28-06E8-01C4-ABA4DE13E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882" y="2479963"/>
            <a:ext cx="7772400" cy="3860932"/>
          </a:xfrm>
          <a:prstGeom prst="rect">
            <a:avLst/>
          </a:prstGeom>
        </p:spPr>
      </p:pic>
      <p:pic>
        <p:nvPicPr>
          <p:cNvPr id="6" name="Picture 4" descr="Binomial coefficient - Wikipedia">
            <a:extLst>
              <a:ext uri="{FF2B5EF4-FFF2-40B4-BE49-F238E27FC236}">
                <a16:creationId xmlns:a16="http://schemas.microsoft.com/office/drawing/2014/main" id="{E471199B-E27C-A0FA-B8C4-E79328B47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2" y="142226"/>
            <a:ext cx="25908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814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4E62D-8FCC-032A-CCA0-13C881222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11.2 Binomial coefficients and combinatorial identities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CFFD7E-DACD-221C-BE5B-F3C59A6B12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err="1"/>
                  <a:t>Vandermonde’s</a:t>
                </a:r>
                <a:r>
                  <a:rPr lang="en-US" dirty="0"/>
                  <a:t> Identity</a:t>
                </a:r>
              </a:p>
              <a:p>
                <a:r>
                  <a:rPr lang="en-US" dirty="0"/>
                  <a:t>Combining sets: Add elements (set m) to a set (n).</a:t>
                </a:r>
              </a:p>
              <a:p>
                <a:pPr lvl="1"/>
                <a:r>
                  <a:rPr lang="en-US" b="0" i="1" dirty="0">
                    <a:latin typeface="Cambria Math" panose="02040503050406030204" pitchFamily="18" charset="0"/>
                  </a:rPr>
                  <a:t>Let r&lt; </a:t>
                </a:r>
                <a:r>
                  <a:rPr lang="en-US" b="0" i="1" dirty="0" err="1">
                    <a:latin typeface="Cambria Math" panose="02040503050406030204" pitchFamily="18" charset="0"/>
                  </a:rPr>
                  <a:t>m|n</a:t>
                </a:r>
                <a:r>
                  <a:rPr lang="en-US" b="0" i="1" dirty="0">
                    <a:latin typeface="Cambria Math" panose="02040503050406030204" pitchFamily="18" charset="0"/>
                  </a:rPr>
                  <a:t>, where r </a:t>
                </a:r>
                <a:r>
                  <a:rPr lang="en-US" i="1" dirty="0">
                    <a:latin typeface="Cambria Math" panose="02040503050406030204" pitchFamily="18" charset="0"/>
                  </a:rPr>
                  <a:t> is the </a:t>
                </a:r>
                <a:r>
                  <a:rPr lang="en-US" i="1" dirty="0" err="1">
                    <a:latin typeface="Cambria Math" panose="02040503050406030204" pitchFamily="18" charset="0"/>
                  </a:rPr>
                  <a:t>nuber</a:t>
                </a:r>
                <a:r>
                  <a:rPr lang="en-US" i="1" dirty="0">
                    <a:latin typeface="Cambria Math" panose="02040503050406030204" pitchFamily="18" charset="0"/>
                  </a:rPr>
                  <a:t> of elements being picked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CFFD7E-DACD-221C-BE5B-F3C59A6B12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7F6DCD4-CDA9-5765-E24D-C8FEF51B6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4461675"/>
            <a:ext cx="7772400" cy="17152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2AAF25-18F4-C8B2-B209-2736F8FFCBA7}"/>
              </a:ext>
            </a:extLst>
          </p:cNvPr>
          <p:cNvSpPr txBox="1"/>
          <p:nvPr/>
        </p:nvSpPr>
        <p:spPr>
          <a:xfrm>
            <a:off x="4985238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Helvetica" pitchFamily="2" charset="0"/>
              </a:rPr>
              <a:t>Lexicographic order =&gt; all the sets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71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EAE9B-DC82-C3AF-E2AC-B2BD4AFA3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11.2 Binomial coefficients and combinatorial identities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299B24-1D0E-E334-806B-FD263251CD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51708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Coefficient is the number of different combination sets for the powers of (</a:t>
                </a:r>
                <a:r>
                  <a:rPr lang="en-US" dirty="0" err="1"/>
                  <a:t>x+y</a:t>
                </a:r>
                <a:r>
                  <a:rPr lang="en-US" dirty="0"/>
                  <a:t>)</a:t>
                </a:r>
                <a:r>
                  <a:rPr lang="en-US" baseline="30000" dirty="0"/>
                  <a:t>n</a:t>
                </a:r>
              </a:p>
              <a:p>
                <a:r>
                  <a:rPr lang="en-US" b="0" i="1" dirty="0">
                    <a:latin typeface="Cambria Math" panose="02040503050406030204" pitchFamily="18" charset="0"/>
                  </a:rPr>
                  <a:t>i.e. 	(</a:t>
                </a:r>
                <a:r>
                  <a:rPr lang="en-US" b="0" i="1" dirty="0" err="1">
                    <a:latin typeface="Cambria Math" panose="02040503050406030204" pitchFamily="18" charset="0"/>
                  </a:rPr>
                  <a:t>x+y</a:t>
                </a:r>
                <a:r>
                  <a:rPr lang="en-US" b="0" i="1" dirty="0">
                    <a:latin typeface="Cambria Math" panose="02040503050406030204" pitchFamily="18" charset="0"/>
                  </a:rPr>
                  <a:t>)</a:t>
                </a:r>
                <a:r>
                  <a:rPr lang="en-US" b="0" i="1" baseline="30000" dirty="0">
                    <a:latin typeface="Cambria Math" panose="02040503050406030204" pitchFamily="18" charset="0"/>
                  </a:rPr>
                  <a:t>3</a:t>
                </a:r>
                <a:r>
                  <a:rPr lang="en-US" b="0" i="1" dirty="0">
                    <a:latin typeface="Cambria Math" panose="02040503050406030204" pitchFamily="18" charset="0"/>
                  </a:rPr>
                  <a:t> = xxx + </a:t>
                </a:r>
                <a:r>
                  <a:rPr lang="en-US" b="0" i="1" dirty="0" err="1">
                    <a:latin typeface="Cambria Math" panose="02040503050406030204" pitchFamily="18" charset="0"/>
                  </a:rPr>
                  <a:t>xxy</a:t>
                </a:r>
                <a:r>
                  <a:rPr lang="en-US" b="0" i="1" dirty="0">
                    <a:latin typeface="Cambria Math" panose="02040503050406030204" pitchFamily="18" charset="0"/>
                  </a:rPr>
                  <a:t> + </a:t>
                </a:r>
                <a:r>
                  <a:rPr lang="en-US" b="0" i="1" dirty="0" err="1">
                    <a:latin typeface="Cambria Math" panose="02040503050406030204" pitchFamily="18" charset="0"/>
                  </a:rPr>
                  <a:t>xyx</a:t>
                </a:r>
                <a:r>
                  <a:rPr lang="en-US" b="0" i="1" dirty="0">
                    <a:latin typeface="Cambria Math" panose="02040503050406030204" pitchFamily="18" charset="0"/>
                  </a:rPr>
                  <a:t> + </a:t>
                </a:r>
                <a:r>
                  <a:rPr lang="en-US" b="0" i="1" dirty="0" err="1">
                    <a:latin typeface="Cambria Math" panose="02040503050406030204" pitchFamily="18" charset="0"/>
                  </a:rPr>
                  <a:t>xyy</a:t>
                </a:r>
                <a:r>
                  <a:rPr lang="en-US" b="0" i="1" dirty="0">
                    <a:latin typeface="Cambria Math" panose="02040503050406030204" pitchFamily="18" charset="0"/>
                  </a:rPr>
                  <a:t> + </a:t>
                </a:r>
                <a:r>
                  <a:rPr lang="en-US" b="0" i="1" dirty="0" err="1">
                    <a:latin typeface="Cambria Math" panose="02040503050406030204" pitchFamily="18" charset="0"/>
                  </a:rPr>
                  <a:t>yaa</a:t>
                </a:r>
                <a:r>
                  <a:rPr lang="en-US" b="0" i="1" dirty="0">
                    <a:latin typeface="Cambria Math" panose="02040503050406030204" pitchFamily="18" charset="0"/>
                  </a:rPr>
                  <a:t> + </a:t>
                </a:r>
                <a:r>
                  <a:rPr lang="en-US" b="0" i="1" dirty="0" err="1">
                    <a:latin typeface="Cambria Math" panose="02040503050406030204" pitchFamily="18" charset="0"/>
                  </a:rPr>
                  <a:t>yxy</a:t>
                </a:r>
                <a:r>
                  <a:rPr lang="en-US" b="0" i="1" dirty="0">
                    <a:latin typeface="Cambria Math" panose="02040503050406030204" pitchFamily="18" charset="0"/>
                  </a:rPr>
                  <a:t> + </a:t>
                </a:r>
                <a:r>
                  <a:rPr lang="en-US" b="0" i="1" dirty="0" err="1">
                    <a:latin typeface="Cambria Math" panose="02040503050406030204" pitchFamily="18" charset="0"/>
                  </a:rPr>
                  <a:t>yyx</a:t>
                </a:r>
                <a:r>
                  <a:rPr lang="en-US" b="0" i="1" dirty="0">
                    <a:latin typeface="Cambria Math" panose="02040503050406030204" pitchFamily="18" charset="0"/>
                  </a:rPr>
                  <a:t> + </a:t>
                </a:r>
                <a:r>
                  <a:rPr lang="en-US" b="0" i="1" dirty="0" err="1">
                    <a:latin typeface="Cambria Math" panose="02040503050406030204" pitchFamily="18" charset="0"/>
                  </a:rPr>
                  <a:t>yyy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baseline="3000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baseline="3000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baseline="30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n-US" b="0" i="1" baseline="30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baseline="3000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baseline="30000" dirty="0"/>
              </a:p>
              <a:p>
                <a:pPr lvl="1"/>
                <a:r>
                  <a:rPr lang="en-US" dirty="0"/>
                  <a:t>1, 3, 3, 1 are the coefficient</a:t>
                </a:r>
              </a:p>
              <a:p>
                <a:r>
                  <a:rPr lang="en-US" dirty="0"/>
                  <a:t>What does n = 4, or 5, or 6</a:t>
                </a:r>
              </a:p>
              <a:p>
                <a:pPr lvl="1"/>
                <a:r>
                  <a:rPr lang="en-US" dirty="0"/>
                  <a:t>N = exponent, k = number of loops, </a:t>
                </a:r>
              </a:p>
              <a:p>
                <a:pPr lvl="1"/>
                <a:r>
                  <a:rPr lang="en-US" dirty="0"/>
                  <a:t>Coefficient is a Combination (</a:t>
                </a:r>
                <a:r>
                  <a:rPr lang="en-US" dirty="0" err="1"/>
                  <a:t>n,k</a:t>
                </a:r>
                <a:r>
                  <a:rPr lang="en-US" dirty="0"/>
                  <a:t>), where k&lt;n; 0 to n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299B24-1D0E-E334-806B-FD263251CD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517084"/>
              </a:xfrm>
              <a:blipFill>
                <a:blip r:embed="rId2"/>
                <a:stretch>
                  <a:fillRect l="-1086" t="-3957" r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6480BF8-3BF7-154E-9FD4-0086BFBA0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5142712"/>
            <a:ext cx="7772400" cy="171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05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10277-4CCA-DEB2-9E40-E13EEE632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65726-7734-89B9-79B8-59454949C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A1259-C925-1A0D-729E-C451BB5B1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17152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1F5726-52BF-A27C-26BF-EEE2C09E3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813" y="1715288"/>
            <a:ext cx="10808851" cy="4927883"/>
          </a:xfrm>
          <a:prstGeom prst="rect">
            <a:avLst/>
          </a:prstGeom>
        </p:spPr>
      </p:pic>
      <p:sp>
        <p:nvSpPr>
          <p:cNvPr id="6" name="Curved Down Arrow 5">
            <a:extLst>
              <a:ext uri="{FF2B5EF4-FFF2-40B4-BE49-F238E27FC236}">
                <a16:creationId xmlns:a16="http://schemas.microsoft.com/office/drawing/2014/main" id="{C47FEF9A-9C8F-100B-B815-F2128FD53FB9}"/>
              </a:ext>
            </a:extLst>
          </p:cNvPr>
          <p:cNvSpPr/>
          <p:nvPr/>
        </p:nvSpPr>
        <p:spPr>
          <a:xfrm>
            <a:off x="5124893" y="857644"/>
            <a:ext cx="340242" cy="170262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urved Down Arrow 6">
            <a:extLst>
              <a:ext uri="{FF2B5EF4-FFF2-40B4-BE49-F238E27FC236}">
                <a16:creationId xmlns:a16="http://schemas.microsoft.com/office/drawing/2014/main" id="{6C515253-E595-7329-7E9D-51F8F2910187}"/>
              </a:ext>
            </a:extLst>
          </p:cNvPr>
          <p:cNvSpPr/>
          <p:nvPr/>
        </p:nvSpPr>
        <p:spPr>
          <a:xfrm>
            <a:off x="6745472" y="804970"/>
            <a:ext cx="340242" cy="170262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2" descr="Binomial theorem - Wikipedia">
            <a:extLst>
              <a:ext uri="{FF2B5EF4-FFF2-40B4-BE49-F238E27FC236}">
                <a16:creationId xmlns:a16="http://schemas.microsoft.com/office/drawing/2014/main" id="{55A29DDF-9FED-421D-1347-4071D59F3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737" y="0"/>
            <a:ext cx="31369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6272D02-46E7-2D3B-00D6-001BA54AA0F0}"/>
              </a:ext>
            </a:extLst>
          </p:cNvPr>
          <p:cNvSpPr/>
          <p:nvPr/>
        </p:nvSpPr>
        <p:spPr>
          <a:xfrm>
            <a:off x="4473106" y="776284"/>
            <a:ext cx="555603" cy="662782"/>
          </a:xfrm>
          <a:prstGeom prst="ellipse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27D938A-02BD-CD8F-94C0-5A78CB752F53}"/>
              </a:ext>
            </a:extLst>
          </p:cNvPr>
          <p:cNvSpPr/>
          <p:nvPr/>
        </p:nvSpPr>
        <p:spPr>
          <a:xfrm>
            <a:off x="6122753" y="804970"/>
            <a:ext cx="555603" cy="662782"/>
          </a:xfrm>
          <a:prstGeom prst="ellipse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EA6C98C8-95D7-3D24-E9E7-A4263F79BC2E}"/>
              </a:ext>
            </a:extLst>
          </p:cNvPr>
          <p:cNvSpPr/>
          <p:nvPr/>
        </p:nvSpPr>
        <p:spPr>
          <a:xfrm>
            <a:off x="8667397" y="-8581"/>
            <a:ext cx="961292" cy="171156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N&gt;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3969202A-7EC9-5C10-6C9D-73CE11EBBA7E}"/>
              </a:ext>
            </a:extLst>
          </p:cNvPr>
          <p:cNvSpPr/>
          <p:nvPr/>
        </p:nvSpPr>
        <p:spPr>
          <a:xfrm>
            <a:off x="9652196" y="2463872"/>
            <a:ext cx="1937982" cy="3600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 &gt;</a:t>
            </a:r>
          </a:p>
        </p:txBody>
      </p:sp>
    </p:spTree>
    <p:extLst>
      <p:ext uri="{BB962C8B-B14F-4D97-AF65-F5344CB8AC3E}">
        <p14:creationId xmlns:p14="http://schemas.microsoft.com/office/powerpoint/2010/main" val="286043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71176-F302-8896-F5BF-A635A65BC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F7EED-F81D-37AC-16FE-FF04AC741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5F015D-0587-E5C6-7CB0-EE7EDD14E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1715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EA27A8-21C5-29C0-D981-B7AE19819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149" y="1715288"/>
            <a:ext cx="10808851" cy="4927883"/>
          </a:xfrm>
          <a:prstGeom prst="rect">
            <a:avLst/>
          </a:prstGeom>
        </p:spPr>
      </p:pic>
      <p:pic>
        <p:nvPicPr>
          <p:cNvPr id="7" name="Picture 4" descr="Binomial coefficient - Wikipedia">
            <a:extLst>
              <a:ext uri="{FF2B5EF4-FFF2-40B4-BE49-F238E27FC236}">
                <a16:creationId xmlns:a16="http://schemas.microsoft.com/office/drawing/2014/main" id="{B06FAE30-440F-C2AD-01B4-9D06E8685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9230"/>
            <a:ext cx="5585026" cy="4188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Binomial theorem - Wikipedia">
            <a:extLst>
              <a:ext uri="{FF2B5EF4-FFF2-40B4-BE49-F238E27FC236}">
                <a16:creationId xmlns:a16="http://schemas.microsoft.com/office/drawing/2014/main" id="{B6157CB4-5ED0-69BD-375F-30187A566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100" y="0"/>
            <a:ext cx="31369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946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4E62D-8FCC-032A-CCA0-13C881222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11.2 Binomial coefficients and combinatorial identities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FFD7E-DACD-221C-BE5B-F3C59A6B1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F5CB6C-C3D3-9CF8-C23E-F30B43F2F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38" y="4410016"/>
            <a:ext cx="7772400" cy="17669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F6DCD4-CDA9-5765-E24D-C8FEF51B6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7772400" cy="17152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2AAF25-18F4-C8B2-B209-2736F8FFCBA7}"/>
              </a:ext>
            </a:extLst>
          </p:cNvPr>
          <p:cNvSpPr txBox="1"/>
          <p:nvPr/>
        </p:nvSpPr>
        <p:spPr>
          <a:xfrm>
            <a:off x="756138" y="354091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Helvetica" pitchFamily="2" charset="0"/>
              </a:rPr>
              <a:t>Lexicographic order =&gt; all the sets</a:t>
            </a:r>
          </a:p>
          <a:p>
            <a:r>
              <a:rPr lang="en-US" dirty="0">
                <a:latin typeface="Helvetica" pitchFamily="2" charset="0"/>
              </a:rPr>
              <a:t>As k = 0…n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B8BF536-B50B-61AB-FB70-41BEFE6E41B5}"/>
              </a:ext>
            </a:extLst>
          </p:cNvPr>
          <p:cNvSpPr/>
          <p:nvPr/>
        </p:nvSpPr>
        <p:spPr>
          <a:xfrm>
            <a:off x="5756031" y="2731477"/>
            <a:ext cx="762000" cy="246185"/>
          </a:xfrm>
          <a:prstGeom prst="ellipse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8B4C4DE-66DD-6540-F799-32F108DB7A9E}"/>
              </a:ext>
            </a:extLst>
          </p:cNvPr>
          <p:cNvSpPr/>
          <p:nvPr/>
        </p:nvSpPr>
        <p:spPr>
          <a:xfrm>
            <a:off x="7450016" y="2731477"/>
            <a:ext cx="762000" cy="246185"/>
          </a:xfrm>
          <a:prstGeom prst="ellipse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398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8CF87-5AD6-03E2-6F8F-E41979C6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A49675-250B-0009-B5F8-22DE3E89B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2564282"/>
            <a:ext cx="7772400" cy="194942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D9D0B8-044A-DB9F-5D90-F3A9909DB3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207500" cy="203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94B7D5-75E8-A99C-4252-A2CBC97ED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207" y="2012896"/>
            <a:ext cx="3413393" cy="2500815"/>
          </a:xfrm>
          <a:prstGeom prst="rect">
            <a:avLst/>
          </a:prstGeom>
        </p:spPr>
      </p:pic>
      <p:sp>
        <p:nvSpPr>
          <p:cNvPr id="3" name="Multiply 2">
            <a:extLst>
              <a:ext uri="{FF2B5EF4-FFF2-40B4-BE49-F238E27FC236}">
                <a16:creationId xmlns:a16="http://schemas.microsoft.com/office/drawing/2014/main" id="{5E93FD61-9119-B0DF-F591-26A650D38F1A}"/>
              </a:ext>
            </a:extLst>
          </p:cNvPr>
          <p:cNvSpPr/>
          <p:nvPr/>
        </p:nvSpPr>
        <p:spPr>
          <a:xfrm>
            <a:off x="5855676" y="808438"/>
            <a:ext cx="744415" cy="1020362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Multiply 4">
            <a:extLst>
              <a:ext uri="{FF2B5EF4-FFF2-40B4-BE49-F238E27FC236}">
                <a16:creationId xmlns:a16="http://schemas.microsoft.com/office/drawing/2014/main" id="{26419C51-7C24-3109-C55D-95FB4C909F56}"/>
              </a:ext>
            </a:extLst>
          </p:cNvPr>
          <p:cNvSpPr/>
          <p:nvPr/>
        </p:nvSpPr>
        <p:spPr>
          <a:xfrm>
            <a:off x="7789983" y="808438"/>
            <a:ext cx="744415" cy="1020362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21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8CF87-5AD6-03E2-6F8F-E41979C6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D9D0B8-044A-DB9F-5D90-F3A9909DB3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207500" cy="203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8B54C3-595E-798A-CD2F-3C8FA29F7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418" y="2919046"/>
            <a:ext cx="8794575" cy="19069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CFF69C-A5FE-CE19-CC0A-CD6AB4DE7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369" y="4826000"/>
            <a:ext cx="8496674" cy="203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077FBD-1B02-1E1D-49C6-C2536922E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5903" y="1522131"/>
            <a:ext cx="4156097" cy="2064537"/>
          </a:xfrm>
          <a:prstGeom prst="rect">
            <a:avLst/>
          </a:prstGeom>
        </p:spPr>
      </p:pic>
      <p:pic>
        <p:nvPicPr>
          <p:cNvPr id="9" name="Picture 4" descr="Binomial coefficient - Wikipedia">
            <a:extLst>
              <a:ext uri="{FF2B5EF4-FFF2-40B4-BE49-F238E27FC236}">
                <a16:creationId xmlns:a16="http://schemas.microsoft.com/office/drawing/2014/main" id="{7D0D7FCE-CD6E-EEA9-B717-88FF77152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5946"/>
            <a:ext cx="25908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5B334A7-9727-EE68-45A6-94981A87FF49}"/>
              </a:ext>
            </a:extLst>
          </p:cNvPr>
          <p:cNvSpPr/>
          <p:nvPr/>
        </p:nvSpPr>
        <p:spPr>
          <a:xfrm>
            <a:off x="5334000" y="1027906"/>
            <a:ext cx="555603" cy="662782"/>
          </a:xfrm>
          <a:prstGeom prst="ellipse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4B3C68-289F-811D-6C86-3975555CA9E1}"/>
              </a:ext>
            </a:extLst>
          </p:cNvPr>
          <p:cNvSpPr/>
          <p:nvPr/>
        </p:nvSpPr>
        <p:spPr>
          <a:xfrm>
            <a:off x="7339002" y="1016000"/>
            <a:ext cx="555603" cy="662782"/>
          </a:xfrm>
          <a:prstGeom prst="ellipse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5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717FD-007B-38E9-3B42-3D1DB5ADE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15267A-C0F1-ADC8-FC01-FD93BDD4B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4882533"/>
            <a:ext cx="7772400" cy="18951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80B93B-134C-F9F6-4C1F-0167CB28C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069" y="1161433"/>
            <a:ext cx="4876800" cy="3721100"/>
          </a:xfrm>
          <a:prstGeom prst="rect">
            <a:avLst/>
          </a:prstGeom>
        </p:spPr>
      </p:pic>
      <p:pic>
        <p:nvPicPr>
          <p:cNvPr id="3074" name="Picture 2" descr="Pascal's Triangle and the Binomial Theorem - Wolfram Demonstrations Project">
            <a:extLst>
              <a:ext uri="{FF2B5EF4-FFF2-40B4-BE49-F238E27FC236}">
                <a16:creationId xmlns:a16="http://schemas.microsoft.com/office/drawing/2014/main" id="{5390117E-C8CD-61B8-795F-E857A1C9F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06" y="3677250"/>
            <a:ext cx="4106856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inomial Theorem - MathBitsNotebook(A2)">
            <a:extLst>
              <a:ext uri="{FF2B5EF4-FFF2-40B4-BE49-F238E27FC236}">
                <a16:creationId xmlns:a16="http://schemas.microsoft.com/office/drawing/2014/main" id="{1CCE89E8-81A3-6E31-B85C-9482855A1B9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84009"/>
            <a:ext cx="6477000" cy="199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76B0C255-A6C7-7969-37CB-85FBA4E14F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207500" cy="203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8DC0A8-078C-FE4C-E6C8-65D0F23A90D9}"/>
              </a:ext>
            </a:extLst>
          </p:cNvPr>
          <p:cNvSpPr txBox="1"/>
          <p:nvPr/>
        </p:nvSpPr>
        <p:spPr>
          <a:xfrm>
            <a:off x="8613148" y="3926223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K= 1….n</a:t>
            </a:r>
          </a:p>
        </p:txBody>
      </p:sp>
    </p:spTree>
    <p:extLst>
      <p:ext uri="{BB962C8B-B14F-4D97-AF65-F5344CB8AC3E}">
        <p14:creationId xmlns:p14="http://schemas.microsoft.com/office/powerpoint/2010/main" val="3093968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D956-51A5-665D-F466-F611FB7DA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F1AA37-C8DF-8349-9915-E687831073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0382" y="1872957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What is a, b, n, k</a:t>
                </a:r>
              </a:p>
              <a:p>
                <a:r>
                  <a:rPr lang="en-US" dirty="0"/>
                  <a:t>What is n-k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num>
                              <m:den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den>
                            </m:f>
                          </m:e>
                        </m:d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?</m:t>
                            </m:r>
                          </m:e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?</m:t>
                            </m:r>
                          </m:sup>
                        </m:sSup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?</m:t>
                            </m:r>
                          </m:e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?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?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F1AA37-C8DF-8349-9915-E687831073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0382" y="1872957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6A78091-D55F-7732-6F72-E8F373481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766" y="0"/>
            <a:ext cx="638944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CF211F-5A51-6E35-3C95-372886312B16}"/>
              </a:ext>
            </a:extLst>
          </p:cNvPr>
          <p:cNvSpPr/>
          <p:nvPr/>
        </p:nvSpPr>
        <p:spPr>
          <a:xfrm>
            <a:off x="4098297" y="967890"/>
            <a:ext cx="9569302" cy="111987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AFBC47-CC3D-24F0-2238-40AE29BECA12}"/>
              </a:ext>
            </a:extLst>
          </p:cNvPr>
          <p:cNvSpPr/>
          <p:nvPr/>
        </p:nvSpPr>
        <p:spPr>
          <a:xfrm>
            <a:off x="5779749" y="2649813"/>
            <a:ext cx="7887850" cy="111987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6BEAA6-F123-72D3-71B2-DB3BA3754C51}"/>
              </a:ext>
            </a:extLst>
          </p:cNvPr>
          <p:cNvSpPr/>
          <p:nvPr/>
        </p:nvSpPr>
        <p:spPr>
          <a:xfrm>
            <a:off x="4241835" y="4253114"/>
            <a:ext cx="9569302" cy="111987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9D793F-0EB2-CD09-9895-FFEE272F5B85}"/>
              </a:ext>
            </a:extLst>
          </p:cNvPr>
          <p:cNvSpPr/>
          <p:nvPr/>
        </p:nvSpPr>
        <p:spPr>
          <a:xfrm>
            <a:off x="3471279" y="5788904"/>
            <a:ext cx="9569302" cy="111987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DDBF24-41C4-DBBC-182B-56CB98270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1"/>
            <a:ext cx="5618183" cy="1586429"/>
          </a:xfrm>
          <a:prstGeom prst="rect">
            <a:avLst/>
          </a:prstGeom>
        </p:spPr>
      </p:pic>
      <p:sp>
        <p:nvSpPr>
          <p:cNvPr id="10" name="Curved Up Arrow 9">
            <a:extLst>
              <a:ext uri="{FF2B5EF4-FFF2-40B4-BE49-F238E27FC236}">
                <a16:creationId xmlns:a16="http://schemas.microsoft.com/office/drawing/2014/main" id="{F8C79FFD-82AF-0CEB-CEF2-7EDCA8A48549}"/>
              </a:ext>
            </a:extLst>
          </p:cNvPr>
          <p:cNvSpPr/>
          <p:nvPr/>
        </p:nvSpPr>
        <p:spPr>
          <a:xfrm>
            <a:off x="1188720" y="3856041"/>
            <a:ext cx="3053115" cy="914199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63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decel="10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decel="100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FF5E7-54DA-480D-D7A5-0C30A0857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71AF2-14D7-7355-7BBE-7E769FFB6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66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CEEDD-BA79-21D0-3F19-0C855A76A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FBB22-F7B1-B3FE-1CD2-1FE464596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81A833-30A5-C001-C1A0-496AA549A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1" y="0"/>
            <a:ext cx="765469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0C04A4-2B17-E383-1119-6BA95FA5A53D}"/>
              </a:ext>
            </a:extLst>
          </p:cNvPr>
          <p:cNvSpPr/>
          <p:nvPr/>
        </p:nvSpPr>
        <p:spPr>
          <a:xfrm>
            <a:off x="0" y="1909825"/>
            <a:ext cx="9569302" cy="199174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61FB8F-EBE9-B5F3-3F7A-CD2FBB5261BB}"/>
              </a:ext>
            </a:extLst>
          </p:cNvPr>
          <p:cNvSpPr/>
          <p:nvPr/>
        </p:nvSpPr>
        <p:spPr>
          <a:xfrm>
            <a:off x="-186394" y="4905143"/>
            <a:ext cx="9569302" cy="20203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EE7FDE-C6CC-B44D-CC77-9180ACD2E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817" y="1974203"/>
            <a:ext cx="5618183" cy="15864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E69B12-635C-9E67-711C-3CD3E2C8F4A5}"/>
                  </a:ext>
                </a:extLst>
              </p:cNvPr>
              <p:cNvSpPr txBox="1"/>
              <p:nvPr/>
            </p:nvSpPr>
            <p:spPr>
              <a:xfrm>
                <a:off x="3531813" y="2995653"/>
                <a:ext cx="2957733" cy="756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?+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</m:e>
                          </m:d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E69B12-635C-9E67-711C-3CD3E2C8F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813" y="2995653"/>
                <a:ext cx="2957733" cy="756426"/>
              </a:xfrm>
              <a:prstGeom prst="rect">
                <a:avLst/>
              </a:prstGeom>
              <a:blipFill>
                <a:blip r:embed="rId4"/>
                <a:stretch>
                  <a:fillRect t="-116393" b="-177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urved Up Arrow 7">
            <a:extLst>
              <a:ext uri="{FF2B5EF4-FFF2-40B4-BE49-F238E27FC236}">
                <a16:creationId xmlns:a16="http://schemas.microsoft.com/office/drawing/2014/main" id="{92174351-D1E7-0017-9018-A9F2C15C0FA0}"/>
              </a:ext>
            </a:extLst>
          </p:cNvPr>
          <p:cNvSpPr/>
          <p:nvPr/>
        </p:nvSpPr>
        <p:spPr>
          <a:xfrm flipH="1">
            <a:off x="8238187" y="3566797"/>
            <a:ext cx="2956681" cy="798294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7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55A1C-C852-E849-6481-652002CA3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2733F-B612-E01F-CC0B-5D8C4272F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9709" y="2375758"/>
            <a:ext cx="105156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736B56-9461-D693-352D-BB45949CD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026" y="2375758"/>
            <a:ext cx="7772400" cy="44161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D7D49A-1445-BB85-DEED-02A9E0BF8F08}"/>
              </a:ext>
            </a:extLst>
          </p:cNvPr>
          <p:cNvSpPr/>
          <p:nvPr/>
        </p:nvSpPr>
        <p:spPr>
          <a:xfrm>
            <a:off x="2949917" y="4336063"/>
            <a:ext cx="9569302" cy="105607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4F1887-AE36-26FD-2DBA-CC3E6B312CF0}"/>
              </a:ext>
            </a:extLst>
          </p:cNvPr>
          <p:cNvSpPr/>
          <p:nvPr/>
        </p:nvSpPr>
        <p:spPr>
          <a:xfrm>
            <a:off x="3023940" y="5801924"/>
            <a:ext cx="9569302" cy="105607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Binomial Theorem - MathBitsNotebook(A2)">
            <a:extLst>
              <a:ext uri="{FF2B5EF4-FFF2-40B4-BE49-F238E27FC236}">
                <a16:creationId xmlns:a16="http://schemas.microsoft.com/office/drawing/2014/main" id="{840DA41A-E8B6-9E6F-4840-95BF86172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77000" cy="199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5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2DD73-CB15-245A-82FC-2D31E60F8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52646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11.3 The pigeonhole principle 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333C2-45EB-3369-D800-F52F4884A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pigeonhole principle says that </a:t>
            </a:r>
          </a:p>
          <a:p>
            <a:pPr lvl="1"/>
            <a:r>
              <a:rPr lang="en-US" dirty="0"/>
              <a:t>if n+1 pigeons are placed in n boxes, </a:t>
            </a:r>
          </a:p>
          <a:p>
            <a:pPr lvl="1"/>
            <a:r>
              <a:rPr lang="en-US" dirty="0"/>
              <a:t>then there must be at least one box with more than one pigeon. </a:t>
            </a:r>
          </a:p>
          <a:p>
            <a:pPr lvl="1"/>
            <a:endParaRPr lang="en-US" dirty="0"/>
          </a:p>
        </p:txBody>
      </p:sp>
      <p:pic>
        <p:nvPicPr>
          <p:cNvPr id="3074" name="Picture 2" descr="Drawing of 10 pigeons placed in 9 boxes. One box contains 2 pigeons. The remaining boxes contain a single pigeon.">
            <a:extLst>
              <a:ext uri="{FF2B5EF4-FFF2-40B4-BE49-F238E27FC236}">
                <a16:creationId xmlns:a16="http://schemas.microsoft.com/office/drawing/2014/main" id="{18A0C350-A2F3-9CA0-BB92-8473502DF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80" y="3094891"/>
            <a:ext cx="3899903" cy="204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265C14-8BCC-882C-877C-6FEEE6439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784" y="3377602"/>
            <a:ext cx="3301532" cy="23094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0A4921-C68C-633F-2981-F3A7A76E7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2973" y="43625"/>
            <a:ext cx="6221442" cy="1325563"/>
          </a:xfrm>
          <a:prstGeom prst="rect">
            <a:avLst/>
          </a:prstGeom>
        </p:spPr>
      </p:pic>
      <p:pic>
        <p:nvPicPr>
          <p:cNvPr id="6" name="Picture 2" descr="The Pigeonhole Principle Explained | Built In">
            <a:extLst>
              <a:ext uri="{FF2B5EF4-FFF2-40B4-BE49-F238E27FC236}">
                <a16:creationId xmlns:a16="http://schemas.microsoft.com/office/drawing/2014/main" id="{040D99B8-84ED-EA99-E115-DDCE02844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092" y="3185746"/>
            <a:ext cx="1911497" cy="153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F42F175-F6AC-63E4-D9D3-9EEABFF2D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127" y="4738902"/>
            <a:ext cx="2802283" cy="9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8663C5-6992-1443-F6CC-D702935B4C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7356" y="5687048"/>
            <a:ext cx="6043541" cy="112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2939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0332A-87CB-2964-00FA-24FBE2C8D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BDAC3-D43D-FE8D-C9CA-5380C8E56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Pigeonhole memes. Best Collection of funny Pigeonhole pictures on iFunny">
            <a:extLst>
              <a:ext uri="{FF2B5EF4-FFF2-40B4-BE49-F238E27FC236}">
                <a16:creationId xmlns:a16="http://schemas.microsoft.com/office/drawing/2014/main" id="{1A0E0AC8-3D19-E9EF-BAA9-B3DB46BF9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021"/>
            <a:ext cx="6991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3688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CCD4D7C-A461-75FD-1723-A940DB0F60D3}"/>
              </a:ext>
            </a:extLst>
          </p:cNvPr>
          <p:cNvSpPr/>
          <p:nvPr/>
        </p:nvSpPr>
        <p:spPr>
          <a:xfrm>
            <a:off x="-96253" y="3104147"/>
            <a:ext cx="6340642" cy="375385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2DD73-CB15-245A-82FC-2D31E60F8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52646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11.3 The pigeonhole principle 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333C2-45EB-3369-D800-F52F4884A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pigeonhole principle says that </a:t>
            </a:r>
          </a:p>
          <a:p>
            <a:pPr lvl="1"/>
            <a:r>
              <a:rPr lang="en-US" dirty="0"/>
              <a:t>if n+1 pigeons are placed in n boxes, </a:t>
            </a:r>
          </a:p>
          <a:p>
            <a:pPr lvl="1"/>
            <a:r>
              <a:rPr lang="en-US" dirty="0"/>
              <a:t>then there must be at least one box with more than one pigeon. 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0A4921-C68C-633F-2981-F3A7A76E7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973" y="43625"/>
            <a:ext cx="6221442" cy="1325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8663C5-6992-1443-F6CC-D702935B4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356" y="5687048"/>
            <a:ext cx="6043541" cy="1127327"/>
          </a:xfrm>
          <a:prstGeom prst="rect">
            <a:avLst/>
          </a:prstGeom>
        </p:spPr>
      </p:pic>
      <p:pic>
        <p:nvPicPr>
          <p:cNvPr id="1028" name="Picture 4" descr="Pigeonhole Principle (Defined w/ 11 Step-by-Step Examples!)">
            <a:extLst>
              <a:ext uri="{FF2B5EF4-FFF2-40B4-BE49-F238E27FC236}">
                <a16:creationId xmlns:a16="http://schemas.microsoft.com/office/drawing/2014/main" id="{350DC3E8-416D-D469-6357-9904A6C9D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6" y="3204400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4367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9F5B9-8EE7-4BA0-9409-B0C32F54E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C70CF1-5547-40B5-9E9D-362D14B134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5131" y="1578544"/>
                <a:ext cx="5450870" cy="466985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Every pair of vertices is connected by an edge. </a:t>
                </a:r>
              </a:p>
              <a:p>
                <a:pPr marL="0" indent="0">
                  <a:buNone/>
                </a:pPr>
                <a:r>
                  <a:rPr lang="en-US" dirty="0"/>
                  <a:t>All possible edges are in the graph.</a:t>
                </a:r>
              </a:p>
              <a:p>
                <a:pPr marL="0" indent="0">
                  <a:buNone/>
                </a:pPr>
                <a:r>
                  <a:rPr lang="en-US" dirty="0"/>
                  <a:t>Every node in the graph is adjacent to every other node in the graph.</a:t>
                </a:r>
              </a:p>
              <a:p>
                <a:pPr marL="0" indent="0">
                  <a:buNone/>
                </a:pPr>
                <a:r>
                  <a:rPr lang="en-US" dirty="0"/>
                  <a:t>Denoted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Also called a </a:t>
                </a:r>
                <a:r>
                  <a:rPr lang="en-US" b="1" dirty="0"/>
                  <a:t>clique</a:t>
                </a:r>
                <a:r>
                  <a:rPr lang="en-US" dirty="0"/>
                  <a:t> of size </a:t>
                </a:r>
                <a:r>
                  <a:rPr lang="en-US" i="1" dirty="0"/>
                  <a:t>n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C70CF1-5547-40B5-9E9D-362D14B134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5131" y="1578544"/>
                <a:ext cx="5450870" cy="4669856"/>
              </a:xfrm>
              <a:blipFill>
                <a:blip r:embed="rId2"/>
                <a:stretch>
                  <a:fillRect l="-1007" t="-1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BD55B345-5E48-44BE-B703-23FA2F27F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348" y="3052548"/>
            <a:ext cx="3944476" cy="3561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84E1A2-E928-6CCA-90FB-69636414A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973" y="43625"/>
            <a:ext cx="6221442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13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54F8D0-2064-3D95-4522-9C997E2AF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30" y="1369188"/>
            <a:ext cx="11118285" cy="138833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0F0A099-EAC4-9827-C4EC-52818404667C}"/>
              </a:ext>
            </a:extLst>
          </p:cNvPr>
          <p:cNvSpPr txBox="1">
            <a:spLocks/>
          </p:cNvSpPr>
          <p:nvPr/>
        </p:nvSpPr>
        <p:spPr>
          <a:xfrm>
            <a:off x="208402" y="2847371"/>
            <a:ext cx="5372493" cy="4233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10.2 The bijection rule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 S and T be two finite sets. If there is a bijection from S to T, then |S| = |T|.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K-to-1 Rule: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Suppose there is a k-to-1 correspondence from a finite set A to a finite set B. Then |B| = |A|/k.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ADE85A-98E4-6C12-1840-57F264337793}"/>
              </a:ext>
            </a:extLst>
          </p:cNvPr>
          <p:cNvSpPr txBox="1"/>
          <p:nvPr/>
        </p:nvSpPr>
        <p:spPr>
          <a:xfrm>
            <a:off x="7658100" y="2971800"/>
            <a:ext cx="26052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 n = 700 (pigeons) and </a:t>
            </a:r>
          </a:p>
          <a:p>
            <a:r>
              <a:rPr lang="en-US" dirty="0"/>
              <a:t>m = 35 pigeon holes</a:t>
            </a:r>
          </a:p>
          <a:p>
            <a:r>
              <a:rPr lang="en-US" dirty="0"/>
              <a:t>700/35 = ~20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3F7C77-3F1E-A6E0-15C9-D0C54F60F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973" y="43625"/>
            <a:ext cx="6221442" cy="132556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DDF0921-4CCB-0866-D105-AF18A99A02E5}"/>
              </a:ext>
            </a:extLst>
          </p:cNvPr>
          <p:cNvSpPr/>
          <p:nvPr/>
        </p:nvSpPr>
        <p:spPr>
          <a:xfrm>
            <a:off x="6244389" y="4259179"/>
            <a:ext cx="1732548" cy="181676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N</a:t>
            </a:r>
          </a:p>
          <a:p>
            <a:pPr algn="ctr"/>
            <a:r>
              <a:rPr lang="en-US" dirty="0"/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5DA4E30-EB8E-D801-68F0-DBF92F2CD5BC}"/>
              </a:ext>
            </a:extLst>
          </p:cNvPr>
          <p:cNvSpPr/>
          <p:nvPr/>
        </p:nvSpPr>
        <p:spPr>
          <a:xfrm>
            <a:off x="8333873" y="4259179"/>
            <a:ext cx="1732548" cy="181676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Range</a:t>
            </a:r>
          </a:p>
          <a:p>
            <a:pPr algn="ctr"/>
            <a:r>
              <a:rPr lang="en-US" dirty="0"/>
              <a:t>Co-Domain</a:t>
            </a:r>
          </a:p>
          <a:p>
            <a:pPr algn="ctr"/>
            <a:r>
              <a:rPr lang="en-US" dirty="0"/>
              <a:t>K</a:t>
            </a:r>
          </a:p>
          <a:p>
            <a:pPr algn="ctr"/>
            <a:r>
              <a:rPr lang="en-US" dirty="0"/>
              <a:t>B</a:t>
            </a:r>
          </a:p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BDDF22-A4EE-A3E0-9233-6A1BB5525CB1}"/>
              </a:ext>
            </a:extLst>
          </p:cNvPr>
          <p:cNvSpPr/>
          <p:nvPr/>
        </p:nvSpPr>
        <p:spPr>
          <a:xfrm>
            <a:off x="8960732" y="5654842"/>
            <a:ext cx="517358" cy="42110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E1ACD3-FF51-9C31-2ABB-FF5EDB6C30CC}"/>
              </a:ext>
            </a:extLst>
          </p:cNvPr>
          <p:cNvSpPr/>
          <p:nvPr/>
        </p:nvSpPr>
        <p:spPr>
          <a:xfrm>
            <a:off x="6617705" y="5654841"/>
            <a:ext cx="276390" cy="24063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D36118-24CD-394F-2483-2F186C758632}"/>
              </a:ext>
            </a:extLst>
          </p:cNvPr>
          <p:cNvSpPr/>
          <p:nvPr/>
        </p:nvSpPr>
        <p:spPr>
          <a:xfrm>
            <a:off x="6770105" y="5807241"/>
            <a:ext cx="276390" cy="24063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BE16C1-3B1D-E902-93F8-64C643CB7C92}"/>
              </a:ext>
            </a:extLst>
          </p:cNvPr>
          <p:cNvSpPr/>
          <p:nvPr/>
        </p:nvSpPr>
        <p:spPr>
          <a:xfrm>
            <a:off x="6922505" y="5959641"/>
            <a:ext cx="276390" cy="24063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7C44D6-80B9-1135-6B27-748D4DB5E2CA}"/>
              </a:ext>
            </a:extLst>
          </p:cNvPr>
          <p:cNvSpPr/>
          <p:nvPr/>
        </p:nvSpPr>
        <p:spPr>
          <a:xfrm>
            <a:off x="7074905" y="6112041"/>
            <a:ext cx="276390" cy="24063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rved Up Arrow 12">
            <a:extLst>
              <a:ext uri="{FF2B5EF4-FFF2-40B4-BE49-F238E27FC236}">
                <a16:creationId xmlns:a16="http://schemas.microsoft.com/office/drawing/2014/main" id="{488F9E5E-371E-2277-F3E5-DF6B2EC70026}"/>
              </a:ext>
            </a:extLst>
          </p:cNvPr>
          <p:cNvSpPr/>
          <p:nvPr/>
        </p:nvSpPr>
        <p:spPr>
          <a:xfrm>
            <a:off x="7198895" y="6047874"/>
            <a:ext cx="1921042" cy="421105"/>
          </a:xfrm>
          <a:prstGeom prst="curvedUp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7719F-C215-4EF1-FDC0-7B7E9339530A}"/>
              </a:ext>
            </a:extLst>
          </p:cNvPr>
          <p:cNvSpPr txBox="1"/>
          <p:nvPr/>
        </p:nvSpPr>
        <p:spPr>
          <a:xfrm>
            <a:off x="7746924" y="598334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|A|/k</a:t>
            </a:r>
          </a:p>
        </p:txBody>
      </p:sp>
    </p:spTree>
    <p:extLst>
      <p:ext uri="{BB962C8B-B14F-4D97-AF65-F5344CB8AC3E}">
        <p14:creationId xmlns:p14="http://schemas.microsoft.com/office/powerpoint/2010/main" val="23792732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8F262-5B10-490B-AF89-C6B9F8B83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</a:t>
            </a:r>
            <a:br>
              <a:rPr lang="en-US" dirty="0"/>
            </a:br>
            <a:r>
              <a:rPr lang="en-US" dirty="0"/>
              <a:t>Handshaking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8861A1-DBD6-421A-A783-3D346F489B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If we know the degrees of all the vertices in an undirected graph, we can find the number of edges.</a:t>
                </a:r>
              </a:p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an undirected graph. Then,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=2⋅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</a:t>
                </a:r>
              </a:p>
              <a:p>
                <a:pPr marL="0" indent="0">
                  <a:buNone/>
                </a:pPr>
                <a:r>
                  <a:rPr lang="en-US" dirty="0"/>
                  <a:t>The sum of the degrees of each vertex is twice the number of edges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Think about it this way:</a:t>
                </a:r>
              </a:p>
              <a:p>
                <a:pPr marL="457200" lvl="1" indent="0">
                  <a:buNone/>
                </a:pPr>
                <a:r>
                  <a:rPr lang="en-US" dirty="0"/>
                  <a:t>Each edge must have two vertices. Therefore, the sum of the degrees of the vertices is twice the number of edges.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8861A1-DBD6-421A-A783-3D346F489B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253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09488CF-3DA6-7D5A-8296-14FA4511A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973" y="43625"/>
            <a:ext cx="6221442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19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059BE-7F3D-4E61-BF90-2BC7A45E5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</a:t>
            </a:r>
            <a:br>
              <a:rPr lang="en-US" dirty="0"/>
            </a:br>
            <a:r>
              <a:rPr lang="en-US" dirty="0"/>
              <a:t>Handshaking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5EBE00-D51F-47BE-9C2B-C5001AB86D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Example:</a:t>
                </a:r>
              </a:p>
              <a:p>
                <a:pPr marL="0" indent="0">
                  <a:buNone/>
                </a:pPr>
                <a:r>
                  <a:rPr lang="en-US" dirty="0"/>
                  <a:t>How many edges are in the graph with the following degree sequence?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[4,4,4,4,3,3,2,2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5EBE00-D51F-47BE-9C2B-C5001AB86D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3" t="-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21EB021-7DA1-4436-A0D7-88F7145C6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795" y="2890804"/>
            <a:ext cx="4678477" cy="34453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9A5020-FD57-42A9-ADED-A7DA4C2B5BA6}"/>
                  </a:ext>
                </a:extLst>
              </p:cNvPr>
              <p:cNvSpPr txBox="1"/>
              <p:nvPr/>
            </p:nvSpPr>
            <p:spPr>
              <a:xfrm>
                <a:off x="645130" y="3869698"/>
                <a:ext cx="37625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4+4+4+4+3+3+2+2=26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9A5020-FD57-42A9-ADED-A7DA4C2B5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30" y="3869698"/>
                <a:ext cx="376256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481CB1-1ECF-4B41-B4BE-8A9ED90F330A}"/>
                  </a:ext>
                </a:extLst>
              </p:cNvPr>
              <p:cNvSpPr txBox="1"/>
              <p:nvPr/>
            </p:nvSpPr>
            <p:spPr>
              <a:xfrm>
                <a:off x="778487" y="4402002"/>
                <a:ext cx="1726755" cy="4840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26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𝟏𝟑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edges</a:t>
                </a:r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481CB1-1ECF-4B41-B4BE-8A9ED90F3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487" y="4402002"/>
                <a:ext cx="1726755" cy="484043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FAD6EB0-4CE5-4AFA-86AD-076D3B39C9EA}"/>
              </a:ext>
            </a:extLst>
          </p:cNvPr>
          <p:cNvSpPr txBox="1"/>
          <p:nvPr/>
        </p:nvSpPr>
        <p:spPr>
          <a:xfrm>
            <a:off x="645130" y="5259589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 them. Is it true?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607C78-1639-0848-56CA-9B18CC207C43}"/>
                  </a:ext>
                </a:extLst>
              </p:cNvPr>
              <p:cNvSpPr txBox="1"/>
              <p:nvPr/>
            </p:nvSpPr>
            <p:spPr>
              <a:xfrm>
                <a:off x="9819352" y="109951"/>
                <a:ext cx="2180918" cy="7646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=2⋅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607C78-1639-0848-56CA-9B18CC207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9352" y="109951"/>
                <a:ext cx="2180918" cy="7646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065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E6109-5F5D-4CEF-ACEC-3AC2E3865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30" y="232500"/>
            <a:ext cx="6188190" cy="837544"/>
          </a:xfrm>
        </p:spPr>
        <p:txBody>
          <a:bodyPr>
            <a:normAutofit/>
          </a:bodyPr>
          <a:lstStyle/>
          <a:p>
            <a:r>
              <a:rPr lang="en-US" dirty="0"/>
              <a:t>Handshaking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785776-1642-4149-A1D6-44DFD2EB32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076" y="1536290"/>
                <a:ext cx="6897100" cy="495976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dirty="0">
                    <a:solidFill>
                      <a:schemeClr val="tx1"/>
                    </a:solidFill>
                  </a:rPr>
                  <a:t>Example: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dirty="0">
                    <a:solidFill>
                      <a:schemeClr val="tx1"/>
                    </a:solidFill>
                  </a:rPr>
                  <a:t>Is it possible for 7 people in a room to each shake hands with exactly 5 other people?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dirty="0">
                    <a:solidFill>
                      <a:schemeClr val="tx1"/>
                    </a:solidFill>
                  </a:rPr>
                  <a:t>Turn it into a graph problem. 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dirty="0">
                    <a:solidFill>
                      <a:schemeClr val="tx1"/>
                    </a:solidFill>
                  </a:rPr>
                  <a:t>There are 7 vertices representing the 7 people. An edge between vertices represents a handshake. If each person shakes hands with exactly 5 other people, then each vertex has a degree of 5.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dirty="0">
                    <a:solidFill>
                      <a:schemeClr val="tx1"/>
                    </a:solidFill>
                  </a:rPr>
                  <a:t>The sum of the degrees is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5+5+5+5+5+5+5=7∗5=  35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dirty="0">
                    <a:solidFill>
                      <a:schemeClr val="tx1"/>
                    </a:solidFill>
                  </a:rPr>
                  <a:t>That would mean there are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35</m:t>
                        </m:r>
                      </m:num>
                      <m:den>
                        <m:r>
                          <a:rPr lang="en-US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17.5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edges. That is not possible.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6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785776-1642-4149-A1D6-44DFD2EB32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076" y="1536290"/>
                <a:ext cx="6897100" cy="4959760"/>
              </a:xfrm>
              <a:blipFill>
                <a:blip r:embed="rId2"/>
                <a:stretch>
                  <a:fillRect l="-919" t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Close-up of hands shaking&#10;&#10;Description automatically generated">
            <a:extLst>
              <a:ext uri="{FF2B5EF4-FFF2-40B4-BE49-F238E27FC236}">
                <a16:creationId xmlns:a16="http://schemas.microsoft.com/office/drawing/2014/main" id="{C05D75C7-428F-40B9-8342-480EC44AB4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4555" r="27136" b="-2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545A8D-6E49-564E-1AEC-057714433BF0}"/>
                  </a:ext>
                </a:extLst>
              </p:cNvPr>
              <p:cNvSpPr txBox="1"/>
              <p:nvPr/>
            </p:nvSpPr>
            <p:spPr>
              <a:xfrm>
                <a:off x="9800498" y="119378"/>
                <a:ext cx="2180918" cy="7646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=2⋅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545A8D-6E49-564E-1AEC-057714433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0498" y="119378"/>
                <a:ext cx="2180918" cy="7646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C8B66F4-81FD-6D64-1D6D-B6AC6F6A45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2973" y="43625"/>
            <a:ext cx="6221442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4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47850-3F1F-E038-5DCD-D1E9DEF7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  <a:latin typeface="Helvetica" pitchFamily="2" charset="0"/>
              </a:rPr>
              <a:t>11.1 Generating permutations and</a:t>
            </a:r>
            <a:br>
              <a:rPr lang="en-US" dirty="0">
                <a:effectLst/>
                <a:latin typeface="Helvetica" pitchFamily="2" charset="0"/>
              </a:rPr>
            </a:br>
            <a:r>
              <a:rPr lang="en-US" dirty="0">
                <a:effectLst/>
                <a:latin typeface="Helvetica" pitchFamily="2" charset="0"/>
              </a:rPr>
              <a:t>combinations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35348-554E-B632-2BD7-57F157233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  <a:latin typeface="Helvetica" pitchFamily="2" charset="0"/>
              </a:rPr>
              <a:t>Lexicographic order is a way of ordering n-tuples in which two n-tuples are compared according to the first entry where they differ. </a:t>
            </a:r>
          </a:p>
          <a:p>
            <a:pPr lvl="1"/>
            <a:r>
              <a:rPr lang="en-US" dirty="0">
                <a:effectLst/>
                <a:latin typeface="Helvetica" pitchFamily="2" charset="0"/>
              </a:rPr>
              <a:t>Words in a dictionary are ordered in lexicographic order.</a:t>
            </a:r>
          </a:p>
          <a:p>
            <a:pPr lvl="2"/>
            <a:r>
              <a:rPr lang="en-US" dirty="0">
                <a:effectLst/>
                <a:latin typeface="Helvetica" pitchFamily="2" charset="0"/>
              </a:rPr>
              <a:t>For example, the word "comment" appears before the word "compare" because the first place where the two words differ is the 4 character and "m" appears before "p" in the alphabet.</a:t>
            </a:r>
          </a:p>
          <a:p>
            <a:pPr lvl="1"/>
            <a:endParaRPr lang="en-US" dirty="0">
              <a:effectLst/>
              <a:latin typeface="Helvetica" pitchFamily="2" charset="0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FED76-352B-F37D-0AF6-D3AE197FBABD}"/>
              </a:ext>
            </a:extLst>
          </p:cNvPr>
          <p:cNvSpPr txBox="1"/>
          <p:nvPr/>
        </p:nvSpPr>
        <p:spPr>
          <a:xfrm>
            <a:off x="304800" y="4618857"/>
            <a:ext cx="3602182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/>
              <a:t>GenLexPermutations</a:t>
            </a:r>
            <a:r>
              <a:rPr lang="en-US" dirty="0"/>
              <a:t>(n)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Initialize P = (1, 2, …, n - 1, n)</a:t>
            </a:r>
            <a:br>
              <a:rPr lang="en-US" dirty="0"/>
            </a:br>
            <a:r>
              <a:rPr lang="en-US" dirty="0"/>
              <a:t>Output P</a:t>
            </a:r>
            <a:br>
              <a:rPr lang="en-US" dirty="0"/>
            </a:br>
            <a:r>
              <a:rPr lang="en-US" dirty="0"/>
              <a:t>While P ≠ (n, n - 1, …, 2, 1),</a:t>
            </a:r>
            <a:br>
              <a:rPr lang="en-US" dirty="0"/>
            </a:br>
            <a:r>
              <a:rPr lang="en-US" dirty="0"/>
              <a:t>    P = </a:t>
            </a:r>
            <a:r>
              <a:rPr lang="en-US" dirty="0" err="1"/>
              <a:t>NextPerm</a:t>
            </a:r>
            <a:r>
              <a:rPr lang="en-US" dirty="0"/>
              <a:t>(P)</a:t>
            </a:r>
            <a:br>
              <a:rPr lang="en-US" dirty="0"/>
            </a:br>
            <a:r>
              <a:rPr lang="en-US" dirty="0"/>
              <a:t>    Output P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40D8B5-75C9-A93D-BD00-53D9F357C439}"/>
              </a:ext>
            </a:extLst>
          </p:cNvPr>
          <p:cNvSpPr txBox="1"/>
          <p:nvPr/>
        </p:nvSpPr>
        <p:spPr>
          <a:xfrm>
            <a:off x="5541818" y="4001294"/>
            <a:ext cx="6096000" cy="286232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/>
              <a:t>NextPerm</a:t>
            </a:r>
            <a:r>
              <a:rPr lang="en-US" dirty="0"/>
              <a:t>(p</a:t>
            </a:r>
            <a:r>
              <a:rPr lang="en-US" baseline="-25000" dirty="0"/>
              <a:t>1</a:t>
            </a:r>
            <a:r>
              <a:rPr lang="en-US" dirty="0"/>
              <a:t>, p</a:t>
            </a:r>
            <a:r>
              <a:rPr lang="en-US" baseline="-25000" dirty="0"/>
              <a:t>2</a:t>
            </a:r>
            <a:r>
              <a:rPr lang="en-US" dirty="0"/>
              <a:t>, …, </a:t>
            </a:r>
            <a:r>
              <a:rPr lang="en-US" dirty="0" err="1"/>
              <a:t>p</a:t>
            </a:r>
            <a:r>
              <a:rPr lang="en-US" baseline="-25000" dirty="0" err="1"/>
              <a:t>n</a:t>
            </a:r>
            <a:r>
              <a:rPr lang="en-US" dirty="0"/>
              <a:t>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Let k be the largest index such that p</a:t>
            </a:r>
            <a:r>
              <a:rPr lang="en-US" baseline="-25000" dirty="0"/>
              <a:t>k</a:t>
            </a:r>
            <a:r>
              <a:rPr lang="en-US" dirty="0"/>
              <a:t> &lt; p</a:t>
            </a:r>
            <a:r>
              <a:rPr lang="en-US" baseline="-25000" dirty="0"/>
              <a:t>k+1</a:t>
            </a:r>
            <a:br>
              <a:rPr lang="en-US" dirty="0"/>
            </a:br>
            <a:r>
              <a:rPr lang="en-US" dirty="0"/>
              <a:t>    If no such k exists then (p</a:t>
            </a:r>
            <a:r>
              <a:rPr lang="en-US" baseline="-25000" dirty="0"/>
              <a:t>1</a:t>
            </a:r>
            <a:r>
              <a:rPr lang="en-US" dirty="0"/>
              <a:t>, p</a:t>
            </a:r>
            <a:r>
              <a:rPr lang="en-US" baseline="-25000" dirty="0"/>
              <a:t>2</a:t>
            </a:r>
            <a:r>
              <a:rPr lang="en-US" dirty="0"/>
              <a:t>, …, </a:t>
            </a:r>
            <a:r>
              <a:rPr lang="en-US" dirty="0" err="1"/>
              <a:t>p</a:t>
            </a:r>
            <a:r>
              <a:rPr lang="en-US" baseline="-25000" dirty="0" err="1"/>
              <a:t>n</a:t>
            </a:r>
            <a:r>
              <a:rPr lang="en-US" dirty="0"/>
              <a:t>) is the last permutation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Let </a:t>
            </a:r>
            <a:r>
              <a:rPr lang="en-US" dirty="0" err="1"/>
              <a:t>p</a:t>
            </a:r>
            <a:r>
              <a:rPr lang="en-US" baseline="-25000" dirty="0" err="1"/>
              <a:t>j</a:t>
            </a:r>
            <a:r>
              <a:rPr lang="en-US" dirty="0"/>
              <a:t> be the smallest element such that j &gt; k and </a:t>
            </a:r>
            <a:r>
              <a:rPr lang="en-US" dirty="0" err="1"/>
              <a:t>p</a:t>
            </a:r>
            <a:r>
              <a:rPr lang="en-US" baseline="-25000" dirty="0" err="1"/>
              <a:t>j</a:t>
            </a:r>
            <a:r>
              <a:rPr lang="en-US" dirty="0"/>
              <a:t> &gt; p</a:t>
            </a:r>
            <a:r>
              <a:rPr lang="en-US" baseline="-25000" dirty="0"/>
              <a:t>k</a:t>
            </a:r>
            <a:br>
              <a:rPr lang="en-US" dirty="0"/>
            </a:br>
            <a:r>
              <a:rPr lang="en-US" dirty="0"/>
              <a:t>Swap </a:t>
            </a:r>
            <a:r>
              <a:rPr lang="en-US" dirty="0" err="1"/>
              <a:t>p</a:t>
            </a:r>
            <a:r>
              <a:rPr lang="en-US" baseline="-25000" dirty="0" err="1"/>
              <a:t>j</a:t>
            </a:r>
            <a:r>
              <a:rPr lang="en-US" dirty="0"/>
              <a:t> and p</a:t>
            </a:r>
            <a:r>
              <a:rPr lang="en-US" baseline="-25000" dirty="0"/>
              <a:t>k</a:t>
            </a:r>
            <a:br>
              <a:rPr lang="en-US" dirty="0"/>
            </a:br>
            <a:r>
              <a:rPr lang="en-US" dirty="0"/>
              <a:t>Reverse the order of p</a:t>
            </a:r>
            <a:r>
              <a:rPr lang="en-US" baseline="-25000" dirty="0"/>
              <a:t>k+1</a:t>
            </a:r>
            <a:r>
              <a:rPr lang="en-US" dirty="0"/>
              <a:t>, …, </a:t>
            </a:r>
            <a:r>
              <a:rPr lang="en-US" dirty="0" err="1"/>
              <a:t>p</a:t>
            </a:r>
            <a:r>
              <a:rPr lang="en-US" baseline="-25000" dirty="0" err="1"/>
              <a:t>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Return( p</a:t>
            </a:r>
            <a:r>
              <a:rPr lang="en-US" baseline="-25000" dirty="0"/>
              <a:t>1</a:t>
            </a:r>
            <a:r>
              <a:rPr lang="en-US" dirty="0"/>
              <a:t>, p</a:t>
            </a:r>
            <a:r>
              <a:rPr lang="en-US" baseline="-25000" dirty="0"/>
              <a:t>2</a:t>
            </a:r>
            <a:r>
              <a:rPr lang="en-US" dirty="0"/>
              <a:t>, …, </a:t>
            </a:r>
            <a:r>
              <a:rPr lang="en-US" dirty="0" err="1"/>
              <a:t>p</a:t>
            </a:r>
            <a:r>
              <a:rPr lang="en-US" baseline="-25000" dirty="0" err="1"/>
              <a:t>n</a:t>
            </a:r>
            <a:r>
              <a:rPr lang="en-US" dirty="0"/>
              <a:t> ) </a:t>
            </a:r>
          </a:p>
        </p:txBody>
      </p:sp>
    </p:spTree>
    <p:extLst>
      <p:ext uri="{BB962C8B-B14F-4D97-AF65-F5344CB8AC3E}">
        <p14:creationId xmlns:p14="http://schemas.microsoft.com/office/powerpoint/2010/main" val="36953066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6C64A-D88C-45EB-BF53-44BE9DF33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Handshaking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A6714-440F-4CAF-BE5E-64822A52B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Try it: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Among a group of 5 people, is it possible for everyone to be friends with exactly 2 of the people in the group?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about with exactly 3 of the people in the group?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87A58D-A778-4042-B969-7A70B02347A9}"/>
              </a:ext>
            </a:extLst>
          </p:cNvPr>
          <p:cNvSpPr txBox="1"/>
          <p:nvPr/>
        </p:nvSpPr>
        <p:spPr>
          <a:xfrm>
            <a:off x="0" y="6620361"/>
            <a:ext cx="44069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Levin, Oscar. </a:t>
            </a:r>
            <a:r>
              <a:rPr lang="en-US" sz="900" i="1" dirty="0"/>
              <a:t>Discrete Mathematics, An Open Introduction, 3rd Edition</a:t>
            </a:r>
            <a:r>
              <a:rPr lang="en-US" sz="900" dirty="0"/>
              <a:t>.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83E51E-E609-4529-8FB8-4638AE034C53}"/>
                  </a:ext>
                </a:extLst>
              </p:cNvPr>
              <p:cNvSpPr txBox="1"/>
              <p:nvPr/>
            </p:nvSpPr>
            <p:spPr>
              <a:xfrm>
                <a:off x="710443" y="3853069"/>
                <a:ext cx="7680263" cy="764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Yes. Using a graph of 5 vertices, there are 2 edges per vertex. </a:t>
                </a:r>
              </a:p>
              <a:p>
                <a:r>
                  <a:rPr lang="en-US" dirty="0"/>
                  <a:t>There are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2∗5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edges. It is possible.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83E51E-E609-4529-8FB8-4638AE034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43" y="3853069"/>
                <a:ext cx="7680263" cy="764953"/>
              </a:xfrm>
              <a:prstGeom prst="rect">
                <a:avLst/>
              </a:prstGeom>
              <a:blipFill>
                <a:blip r:embed="rId2"/>
                <a:stretch>
                  <a:fillRect l="-826" t="-3279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F8E4CC-2DCE-4164-8C4F-F04C19ADCD48}"/>
                  </a:ext>
                </a:extLst>
              </p:cNvPr>
              <p:cNvSpPr txBox="1"/>
              <p:nvPr/>
            </p:nvSpPr>
            <p:spPr>
              <a:xfrm>
                <a:off x="710443" y="4752959"/>
                <a:ext cx="7680263" cy="487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No. There are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5∗3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=7.5</m:t>
                    </m:r>
                  </m:oMath>
                </a14:m>
                <a:r>
                  <a:rPr lang="en-US" dirty="0"/>
                  <a:t> edges. This is not possible.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F8E4CC-2DCE-4164-8C4F-F04C19ADC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43" y="4752959"/>
                <a:ext cx="7680263" cy="487954"/>
              </a:xfrm>
              <a:prstGeom prst="rect">
                <a:avLst/>
              </a:prstGeom>
              <a:blipFill>
                <a:blip r:embed="rId3"/>
                <a:stretch>
                  <a:fillRect l="-715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C454AAB-DA28-610E-0C64-0F4F14ACA2B1}"/>
                  </a:ext>
                </a:extLst>
              </p:cNvPr>
              <p:cNvSpPr txBox="1"/>
              <p:nvPr/>
            </p:nvSpPr>
            <p:spPr>
              <a:xfrm>
                <a:off x="9819352" y="109951"/>
                <a:ext cx="2180918" cy="7646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=2⋅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C454AAB-DA28-610E-0C64-0F4F14ACA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9352" y="109951"/>
                <a:ext cx="2180918" cy="7646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918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F42BF-25C8-934D-028C-FCB5F9E1E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Handshake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5968F-76F1-0233-3008-F28C75AF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Handshake</a:t>
            </a:r>
          </a:p>
          <a:p>
            <a:pPr marL="0" indent="0">
              <a:buNone/>
            </a:pPr>
            <a:r>
              <a:rPr lang="en-US" dirty="0"/>
              <a:t>If </a:t>
            </a:r>
            <a:r>
              <a:rPr lang="en-US" i="1" dirty="0"/>
              <a:t>n</a:t>
            </a:r>
            <a:r>
              <a:rPr lang="en-US" dirty="0"/>
              <a:t> people can shake hands with one another (where </a:t>
            </a:r>
            <a:r>
              <a:rPr lang="en-US" i="1" dirty="0"/>
              <a:t>n</a:t>
            </a:r>
            <a:r>
              <a:rPr lang="en-US" dirty="0"/>
              <a:t> &gt; 1), the pigeonhole principle shows that there is always a pair of people who will shake hands with the same number of people.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If the number of people handshake with one another, then according to the pigeonhole principle, there must exist two people who shake hands with the same people</a:t>
            </a:r>
          </a:p>
          <a:p>
            <a:r>
              <a:rPr lang="en-US" dirty="0"/>
              <a:t>Let n be the number of people	p</a:t>
            </a:r>
          </a:p>
          <a:p>
            <a:pPr lvl="1"/>
            <a:r>
              <a:rPr lang="en-US" dirty="0"/>
              <a:t>N-1 be the number of handshakes	h=k</a:t>
            </a:r>
          </a:p>
          <a:p>
            <a:endParaRPr lang="en-US" dirty="0"/>
          </a:p>
          <a:p>
            <a:r>
              <a:rPr lang="en-US" dirty="0"/>
              <a:t>P/h = 5/?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6BA2DF-7C70-C3C6-2CBB-639753F49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57" y="230188"/>
            <a:ext cx="11118285" cy="138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686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5C1EA-A480-4C47-BA16-548866F41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Coloring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3BEF01-98C4-40D8-A9B9-20BF80E756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5130" y="1578544"/>
                <a:ext cx="5898545" cy="4669856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Four Color Theorem (proved in 1976), states that if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planar, then its regions can be colored using 4 or fewer colors.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. When you consider the vertices of a graph as "pigeonholes" and the colors as "pigeons,“</a:t>
                </a:r>
              </a:p>
              <a:p>
                <a:pPr marL="0" indent="0">
                  <a:buNone/>
                </a:pPr>
                <a:r>
                  <a:rPr lang="en-US" dirty="0"/>
                  <a:t> the graph coloring problem can be viewed as an application of the Pigeonhole Principle. </a:t>
                </a:r>
              </a:p>
              <a:p>
                <a:pPr marL="0" indent="0">
                  <a:buNone/>
                </a:pPr>
                <a:r>
                  <a:rPr lang="en-US" dirty="0"/>
                  <a:t>If a graph requires fewer colors than the number of vertices (pigeonholes), then it's guaranteed that at least one color must be used more than once due to the Pigeonhole Principle.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3BEF01-98C4-40D8-A9B9-20BF80E756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5130" y="1578544"/>
                <a:ext cx="5898545" cy="4669856"/>
              </a:xfrm>
              <a:blipFill>
                <a:blip r:embed="rId2"/>
                <a:stretch>
                  <a:fillRect l="-1502" t="-2981" r="-2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9C84BFF-70F1-4046-8144-6B9BC9375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981" y="626044"/>
            <a:ext cx="3876567" cy="3714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7AFF64-B655-42FD-BE7B-28D612A81733}"/>
              </a:ext>
            </a:extLst>
          </p:cNvPr>
          <p:cNvSpPr txBox="1"/>
          <p:nvPr/>
        </p:nvSpPr>
        <p:spPr>
          <a:xfrm>
            <a:off x="0" y="6620361"/>
            <a:ext cx="44069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Levin, Oscar. </a:t>
            </a:r>
            <a:r>
              <a:rPr lang="en-US" sz="900" i="1" dirty="0"/>
              <a:t>Discrete Mathematics, An Open Introduction, 3rd Edition</a:t>
            </a:r>
            <a:r>
              <a:rPr lang="en-US" sz="900" dirty="0"/>
              <a:t>. 2021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3F8F07A-E15D-4333-AADF-88A60E65B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764" y="4482676"/>
            <a:ext cx="3083000" cy="190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45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AF981-EE4E-CBDE-7983-41A361BE6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DB347-A800-A75A-1C2A-D9ED99FB1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Chromatic Number is determined by Greedy Algorithm.</a:t>
            </a:r>
          </a:p>
          <a:p>
            <a:r>
              <a:rPr lang="en-US" dirty="0"/>
              <a:t>Find the node(n</a:t>
            </a:r>
            <a:r>
              <a:rPr lang="en-US" baseline="-25000" dirty="0"/>
              <a:t>1</a:t>
            </a:r>
            <a:r>
              <a:rPr lang="en-US" dirty="0"/>
              <a:t>) with the most vertexes. Assign it one color.</a:t>
            </a:r>
          </a:p>
          <a:p>
            <a:r>
              <a:rPr lang="en-US" dirty="0"/>
              <a:t>Pick adjacent node to n</a:t>
            </a:r>
            <a:r>
              <a:rPr lang="en-US" baseline="-25000" dirty="0"/>
              <a:t>1</a:t>
            </a:r>
            <a:r>
              <a:rPr lang="en-US" dirty="0"/>
              <a:t>, a color. Repeat until all adjacent noes to n</a:t>
            </a:r>
            <a:r>
              <a:rPr lang="en-US" baseline="-25000" dirty="0"/>
              <a:t>1</a:t>
            </a:r>
            <a:r>
              <a:rPr lang="en-US" dirty="0"/>
              <a:t> are colored.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37EE3F4-5A9F-6EFC-E34F-ABF67E6BF19A}"/>
              </a:ext>
            </a:extLst>
          </p:cNvPr>
          <p:cNvSpPr/>
          <p:nvPr/>
        </p:nvSpPr>
        <p:spPr>
          <a:xfrm>
            <a:off x="6040600" y="271899"/>
            <a:ext cx="361507" cy="3828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D50BC9-0F0F-C348-9CF7-4750006A62DB}"/>
              </a:ext>
            </a:extLst>
          </p:cNvPr>
          <p:cNvSpPr/>
          <p:nvPr/>
        </p:nvSpPr>
        <p:spPr>
          <a:xfrm>
            <a:off x="7213726" y="1363877"/>
            <a:ext cx="361507" cy="3828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F4BC563-A534-ACB6-1B7F-2B23CBCB0BD0}"/>
              </a:ext>
            </a:extLst>
          </p:cNvPr>
          <p:cNvSpPr/>
          <p:nvPr/>
        </p:nvSpPr>
        <p:spPr>
          <a:xfrm>
            <a:off x="6430460" y="1973477"/>
            <a:ext cx="361507" cy="3828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2826822-4FDA-13DB-02EF-C34B1FD38C24}"/>
              </a:ext>
            </a:extLst>
          </p:cNvPr>
          <p:cNvSpPr/>
          <p:nvPr/>
        </p:nvSpPr>
        <p:spPr>
          <a:xfrm>
            <a:off x="6006930" y="1214579"/>
            <a:ext cx="361507" cy="3828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15CE855-DF50-8E86-81A8-6F314CCFBD0A}"/>
              </a:ext>
            </a:extLst>
          </p:cNvPr>
          <p:cNvSpPr/>
          <p:nvPr/>
        </p:nvSpPr>
        <p:spPr>
          <a:xfrm>
            <a:off x="7366126" y="551797"/>
            <a:ext cx="361507" cy="3828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8925FB-25FD-786D-10E2-B8FCE75C4EAD}"/>
              </a:ext>
            </a:extLst>
          </p:cNvPr>
          <p:cNvSpPr/>
          <p:nvPr/>
        </p:nvSpPr>
        <p:spPr>
          <a:xfrm>
            <a:off x="6986898" y="137717"/>
            <a:ext cx="361507" cy="3828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EB523E-D1D1-2DBA-6A9E-2D78175583D5}"/>
              </a:ext>
            </a:extLst>
          </p:cNvPr>
          <p:cNvCxnSpPr>
            <a:stCxn id="4" idx="5"/>
            <a:endCxn id="5" idx="1"/>
          </p:cNvCxnSpPr>
          <p:nvPr/>
        </p:nvCxnSpPr>
        <p:spPr>
          <a:xfrm>
            <a:off x="6349166" y="598710"/>
            <a:ext cx="917501" cy="821239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0BF39E-70EB-E6C8-9D92-6173CAF00533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 flipV="1">
            <a:off x="6402107" y="329159"/>
            <a:ext cx="584791" cy="134182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7BE89B-7A27-DA24-9D3B-CAA6ED726566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 flipH="1">
            <a:off x="6187684" y="654782"/>
            <a:ext cx="33670" cy="559797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54B20D-6B5B-3418-B7ED-777ABD0DDAE1}"/>
              </a:ext>
            </a:extLst>
          </p:cNvPr>
          <p:cNvCxnSpPr>
            <a:cxnSpLocks/>
            <a:stCxn id="7" idx="4"/>
            <a:endCxn id="6" idx="1"/>
          </p:cNvCxnSpPr>
          <p:nvPr/>
        </p:nvCxnSpPr>
        <p:spPr>
          <a:xfrm>
            <a:off x="6187684" y="1597462"/>
            <a:ext cx="295717" cy="432087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9BFC727-30B4-CA0B-146D-7D362A759056}"/>
              </a:ext>
            </a:extLst>
          </p:cNvPr>
          <p:cNvCxnSpPr>
            <a:cxnSpLocks/>
            <a:stCxn id="7" idx="6"/>
            <a:endCxn id="5" idx="2"/>
          </p:cNvCxnSpPr>
          <p:nvPr/>
        </p:nvCxnSpPr>
        <p:spPr>
          <a:xfrm>
            <a:off x="6368437" y="1406021"/>
            <a:ext cx="845289" cy="149298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242700-3A19-0409-30BD-8859531C5C47}"/>
              </a:ext>
            </a:extLst>
          </p:cNvPr>
          <p:cNvCxnSpPr>
            <a:cxnSpLocks/>
            <a:stCxn id="8" idx="3"/>
            <a:endCxn id="6" idx="2"/>
          </p:cNvCxnSpPr>
          <p:nvPr/>
        </p:nvCxnSpPr>
        <p:spPr>
          <a:xfrm flipH="1">
            <a:off x="6430460" y="878608"/>
            <a:ext cx="988607" cy="1286311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20CFBAD-B709-8C8D-A9AB-90C4ECE1A573}"/>
              </a:ext>
            </a:extLst>
          </p:cNvPr>
          <p:cNvCxnSpPr>
            <a:cxnSpLocks/>
            <a:stCxn id="8" idx="2"/>
            <a:endCxn id="7" idx="7"/>
          </p:cNvCxnSpPr>
          <p:nvPr/>
        </p:nvCxnSpPr>
        <p:spPr>
          <a:xfrm flipH="1">
            <a:off x="6315496" y="743239"/>
            <a:ext cx="1050630" cy="527412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A47F99E-C7EA-2B00-29D1-188EF8F7E614}"/>
              </a:ext>
            </a:extLst>
          </p:cNvPr>
          <p:cNvCxnSpPr>
            <a:cxnSpLocks/>
            <a:stCxn id="9" idx="4"/>
            <a:endCxn id="7" idx="7"/>
          </p:cNvCxnSpPr>
          <p:nvPr/>
        </p:nvCxnSpPr>
        <p:spPr>
          <a:xfrm flipH="1">
            <a:off x="6315496" y="520600"/>
            <a:ext cx="852156" cy="750051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F3922C8-35BF-880A-95B9-F43979ACCEA0}"/>
              </a:ext>
            </a:extLst>
          </p:cNvPr>
          <p:cNvCxnSpPr>
            <a:cxnSpLocks/>
            <a:stCxn id="5" idx="3"/>
            <a:endCxn id="6" idx="7"/>
          </p:cNvCxnSpPr>
          <p:nvPr/>
        </p:nvCxnSpPr>
        <p:spPr>
          <a:xfrm flipH="1">
            <a:off x="6739026" y="1690688"/>
            <a:ext cx="527641" cy="338861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253EBA88-AFA6-8B0B-8B48-BF2263A1A0DE}"/>
              </a:ext>
            </a:extLst>
          </p:cNvPr>
          <p:cNvSpPr/>
          <p:nvPr/>
        </p:nvSpPr>
        <p:spPr>
          <a:xfrm>
            <a:off x="7586667" y="3648177"/>
            <a:ext cx="361507" cy="3828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A19EADA-6185-B9AE-908A-877E7AB93220}"/>
              </a:ext>
            </a:extLst>
          </p:cNvPr>
          <p:cNvSpPr/>
          <p:nvPr/>
        </p:nvSpPr>
        <p:spPr>
          <a:xfrm>
            <a:off x="8759793" y="4740155"/>
            <a:ext cx="361507" cy="382883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72D0053-1395-4B1F-F0A4-47463686712B}"/>
              </a:ext>
            </a:extLst>
          </p:cNvPr>
          <p:cNvSpPr/>
          <p:nvPr/>
        </p:nvSpPr>
        <p:spPr>
          <a:xfrm>
            <a:off x="7976527" y="5349755"/>
            <a:ext cx="361507" cy="382883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FF9886A-04A9-53C6-3A40-124CB787AA34}"/>
              </a:ext>
            </a:extLst>
          </p:cNvPr>
          <p:cNvSpPr/>
          <p:nvPr/>
        </p:nvSpPr>
        <p:spPr>
          <a:xfrm>
            <a:off x="7552997" y="4590857"/>
            <a:ext cx="361507" cy="382883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223BD4A-DA56-C203-5910-68FEFFA88CEA}"/>
              </a:ext>
            </a:extLst>
          </p:cNvPr>
          <p:cNvSpPr/>
          <p:nvPr/>
        </p:nvSpPr>
        <p:spPr>
          <a:xfrm>
            <a:off x="6585688" y="5295956"/>
            <a:ext cx="361507" cy="3828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598A236-03F6-8682-389A-5E125C922E42}"/>
              </a:ext>
            </a:extLst>
          </p:cNvPr>
          <p:cNvSpPr/>
          <p:nvPr/>
        </p:nvSpPr>
        <p:spPr>
          <a:xfrm>
            <a:off x="6543832" y="4100759"/>
            <a:ext cx="361507" cy="382883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3CD6438-7CD7-CBC7-7754-109A5B79159D}"/>
              </a:ext>
            </a:extLst>
          </p:cNvPr>
          <p:cNvCxnSpPr>
            <a:stCxn id="39" idx="5"/>
            <a:endCxn id="40" idx="1"/>
          </p:cNvCxnSpPr>
          <p:nvPr/>
        </p:nvCxnSpPr>
        <p:spPr>
          <a:xfrm>
            <a:off x="7895233" y="3974988"/>
            <a:ext cx="917501" cy="821239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A352B69-BFB8-84F5-607A-A4E8F8FEF6F3}"/>
              </a:ext>
            </a:extLst>
          </p:cNvPr>
          <p:cNvCxnSpPr>
            <a:cxnSpLocks/>
            <a:stCxn id="39" idx="2"/>
            <a:endCxn id="44" idx="7"/>
          </p:cNvCxnSpPr>
          <p:nvPr/>
        </p:nvCxnSpPr>
        <p:spPr>
          <a:xfrm flipH="1">
            <a:off x="6852398" y="3839619"/>
            <a:ext cx="734269" cy="317212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4408850-DA92-2405-7ABC-9EDDAA38196F}"/>
              </a:ext>
            </a:extLst>
          </p:cNvPr>
          <p:cNvCxnSpPr>
            <a:cxnSpLocks/>
            <a:stCxn id="39" idx="4"/>
            <a:endCxn id="42" idx="0"/>
          </p:cNvCxnSpPr>
          <p:nvPr/>
        </p:nvCxnSpPr>
        <p:spPr>
          <a:xfrm flipH="1">
            <a:off x="7733751" y="4031060"/>
            <a:ext cx="33670" cy="559797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35739C-ED1D-7434-0CD1-0C7F959FACD0}"/>
              </a:ext>
            </a:extLst>
          </p:cNvPr>
          <p:cNvCxnSpPr>
            <a:cxnSpLocks/>
            <a:stCxn id="42" idx="4"/>
            <a:endCxn id="41" idx="1"/>
          </p:cNvCxnSpPr>
          <p:nvPr/>
        </p:nvCxnSpPr>
        <p:spPr>
          <a:xfrm>
            <a:off x="7733751" y="4973740"/>
            <a:ext cx="295717" cy="432087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922C2C9-AF08-F6C7-EC0A-A7C34F9AE402}"/>
              </a:ext>
            </a:extLst>
          </p:cNvPr>
          <p:cNvCxnSpPr>
            <a:cxnSpLocks/>
            <a:stCxn id="42" idx="6"/>
            <a:endCxn id="40" idx="2"/>
          </p:cNvCxnSpPr>
          <p:nvPr/>
        </p:nvCxnSpPr>
        <p:spPr>
          <a:xfrm>
            <a:off x="7914504" y="4782299"/>
            <a:ext cx="845289" cy="149298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AAA8F12-49DF-951E-4575-BFB0DD6B04D6}"/>
              </a:ext>
            </a:extLst>
          </p:cNvPr>
          <p:cNvCxnSpPr>
            <a:cxnSpLocks/>
            <a:stCxn id="43" idx="6"/>
            <a:endCxn id="41" idx="2"/>
          </p:cNvCxnSpPr>
          <p:nvPr/>
        </p:nvCxnSpPr>
        <p:spPr>
          <a:xfrm>
            <a:off x="6947195" y="5487398"/>
            <a:ext cx="1029332" cy="53799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FF64225-55F9-BAA0-5746-7976C20B8A33}"/>
              </a:ext>
            </a:extLst>
          </p:cNvPr>
          <p:cNvCxnSpPr>
            <a:cxnSpLocks/>
            <a:stCxn id="43" idx="7"/>
            <a:endCxn id="42" idx="3"/>
          </p:cNvCxnSpPr>
          <p:nvPr/>
        </p:nvCxnSpPr>
        <p:spPr>
          <a:xfrm flipV="1">
            <a:off x="6894254" y="4917668"/>
            <a:ext cx="711684" cy="434360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846207B-4C44-27D3-7E42-9BD86451DC22}"/>
              </a:ext>
            </a:extLst>
          </p:cNvPr>
          <p:cNvCxnSpPr>
            <a:cxnSpLocks/>
            <a:stCxn id="44" idx="5"/>
            <a:endCxn id="42" idx="2"/>
          </p:cNvCxnSpPr>
          <p:nvPr/>
        </p:nvCxnSpPr>
        <p:spPr>
          <a:xfrm>
            <a:off x="6852398" y="4427570"/>
            <a:ext cx="700599" cy="354729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F9F14D5-067D-0190-26F8-BC42AF5F7822}"/>
              </a:ext>
            </a:extLst>
          </p:cNvPr>
          <p:cNvCxnSpPr>
            <a:cxnSpLocks/>
            <a:stCxn id="40" idx="3"/>
            <a:endCxn id="41" idx="7"/>
          </p:cNvCxnSpPr>
          <p:nvPr/>
        </p:nvCxnSpPr>
        <p:spPr>
          <a:xfrm flipH="1">
            <a:off x="8285093" y="5066966"/>
            <a:ext cx="527641" cy="338861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32100ED9-CF45-8208-E71B-1171659E49B3}"/>
              </a:ext>
            </a:extLst>
          </p:cNvPr>
          <p:cNvSpPr/>
          <p:nvPr/>
        </p:nvSpPr>
        <p:spPr>
          <a:xfrm>
            <a:off x="9813429" y="198212"/>
            <a:ext cx="361507" cy="3828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895CF90-9ADC-087B-37B6-06593EEDB75B}"/>
              </a:ext>
            </a:extLst>
          </p:cNvPr>
          <p:cNvSpPr/>
          <p:nvPr/>
        </p:nvSpPr>
        <p:spPr>
          <a:xfrm>
            <a:off x="10986555" y="1290190"/>
            <a:ext cx="361507" cy="3828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F868A4A-C7F6-51AE-8D16-15F0313622AE}"/>
              </a:ext>
            </a:extLst>
          </p:cNvPr>
          <p:cNvSpPr/>
          <p:nvPr/>
        </p:nvSpPr>
        <p:spPr>
          <a:xfrm>
            <a:off x="10203289" y="1899790"/>
            <a:ext cx="361507" cy="3828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D712BB4-CA89-321A-782F-0ECA62785D3C}"/>
              </a:ext>
            </a:extLst>
          </p:cNvPr>
          <p:cNvSpPr/>
          <p:nvPr/>
        </p:nvSpPr>
        <p:spPr>
          <a:xfrm>
            <a:off x="9779759" y="1140892"/>
            <a:ext cx="361507" cy="3828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BC7B9DF-2C12-1B85-B746-2F316478C6B3}"/>
              </a:ext>
            </a:extLst>
          </p:cNvPr>
          <p:cNvSpPr/>
          <p:nvPr/>
        </p:nvSpPr>
        <p:spPr>
          <a:xfrm>
            <a:off x="8812450" y="1845991"/>
            <a:ext cx="361507" cy="3828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A8083C2-1214-A5C2-09C3-D43014B0589E}"/>
              </a:ext>
            </a:extLst>
          </p:cNvPr>
          <p:cNvSpPr/>
          <p:nvPr/>
        </p:nvSpPr>
        <p:spPr>
          <a:xfrm>
            <a:off x="8770594" y="650794"/>
            <a:ext cx="361507" cy="3828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9C7C253-E493-FC36-AB48-72983C065F1D}"/>
              </a:ext>
            </a:extLst>
          </p:cNvPr>
          <p:cNvCxnSpPr>
            <a:stCxn id="67" idx="5"/>
            <a:endCxn id="68" idx="1"/>
          </p:cNvCxnSpPr>
          <p:nvPr/>
        </p:nvCxnSpPr>
        <p:spPr>
          <a:xfrm>
            <a:off x="10121995" y="525023"/>
            <a:ext cx="917501" cy="821239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FB7D85D-DB5F-C3D5-551E-FC72249AAF9A}"/>
              </a:ext>
            </a:extLst>
          </p:cNvPr>
          <p:cNvCxnSpPr>
            <a:cxnSpLocks/>
            <a:stCxn id="67" idx="2"/>
            <a:endCxn id="72" idx="7"/>
          </p:cNvCxnSpPr>
          <p:nvPr/>
        </p:nvCxnSpPr>
        <p:spPr>
          <a:xfrm flipH="1">
            <a:off x="9079160" y="389654"/>
            <a:ext cx="734269" cy="317212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269D8E6-BD43-1E75-4846-0EF0EA52F3DA}"/>
              </a:ext>
            </a:extLst>
          </p:cNvPr>
          <p:cNvCxnSpPr>
            <a:cxnSpLocks/>
            <a:stCxn id="67" idx="4"/>
            <a:endCxn id="70" idx="0"/>
          </p:cNvCxnSpPr>
          <p:nvPr/>
        </p:nvCxnSpPr>
        <p:spPr>
          <a:xfrm flipH="1">
            <a:off x="9960513" y="581095"/>
            <a:ext cx="33670" cy="559797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246C4D8-0761-C37F-7FB7-C2CFC6CA5F83}"/>
              </a:ext>
            </a:extLst>
          </p:cNvPr>
          <p:cNvCxnSpPr>
            <a:cxnSpLocks/>
            <a:stCxn id="70" idx="4"/>
            <a:endCxn id="69" idx="1"/>
          </p:cNvCxnSpPr>
          <p:nvPr/>
        </p:nvCxnSpPr>
        <p:spPr>
          <a:xfrm>
            <a:off x="9960513" y="1523775"/>
            <a:ext cx="295717" cy="432087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03CE301-5DDF-2048-59C2-C44A0D3720EF}"/>
              </a:ext>
            </a:extLst>
          </p:cNvPr>
          <p:cNvCxnSpPr>
            <a:cxnSpLocks/>
            <a:stCxn id="70" idx="6"/>
            <a:endCxn id="68" idx="2"/>
          </p:cNvCxnSpPr>
          <p:nvPr/>
        </p:nvCxnSpPr>
        <p:spPr>
          <a:xfrm>
            <a:off x="10141266" y="1332334"/>
            <a:ext cx="845289" cy="149298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BA00A85-2A49-DC17-B09C-212254EF8020}"/>
              </a:ext>
            </a:extLst>
          </p:cNvPr>
          <p:cNvCxnSpPr>
            <a:cxnSpLocks/>
            <a:stCxn id="71" idx="6"/>
            <a:endCxn id="69" idx="2"/>
          </p:cNvCxnSpPr>
          <p:nvPr/>
        </p:nvCxnSpPr>
        <p:spPr>
          <a:xfrm>
            <a:off x="9173957" y="2037433"/>
            <a:ext cx="1029332" cy="53799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B187BA7-E7ED-10DB-2312-0E53A4C46E6C}"/>
              </a:ext>
            </a:extLst>
          </p:cNvPr>
          <p:cNvCxnSpPr>
            <a:cxnSpLocks/>
            <a:stCxn id="71" idx="7"/>
            <a:endCxn id="70" idx="3"/>
          </p:cNvCxnSpPr>
          <p:nvPr/>
        </p:nvCxnSpPr>
        <p:spPr>
          <a:xfrm flipV="1">
            <a:off x="9121016" y="1467703"/>
            <a:ext cx="711684" cy="434360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3B412B8-7EE1-6C43-3908-6824507A8805}"/>
              </a:ext>
            </a:extLst>
          </p:cNvPr>
          <p:cNvCxnSpPr>
            <a:cxnSpLocks/>
            <a:stCxn id="72" idx="5"/>
            <a:endCxn id="70" idx="2"/>
          </p:cNvCxnSpPr>
          <p:nvPr/>
        </p:nvCxnSpPr>
        <p:spPr>
          <a:xfrm>
            <a:off x="9079160" y="977605"/>
            <a:ext cx="700599" cy="354729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6E0A06B-16E4-372F-952B-E4C619C3ABD3}"/>
              </a:ext>
            </a:extLst>
          </p:cNvPr>
          <p:cNvCxnSpPr>
            <a:cxnSpLocks/>
            <a:stCxn id="68" idx="3"/>
            <a:endCxn id="69" idx="7"/>
          </p:cNvCxnSpPr>
          <p:nvPr/>
        </p:nvCxnSpPr>
        <p:spPr>
          <a:xfrm flipH="1">
            <a:off x="10511855" y="1617001"/>
            <a:ext cx="527641" cy="338861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E45E0DAF-7471-79EF-62EB-A0211A0016EB}"/>
              </a:ext>
            </a:extLst>
          </p:cNvPr>
          <p:cNvSpPr/>
          <p:nvPr/>
        </p:nvSpPr>
        <p:spPr>
          <a:xfrm>
            <a:off x="10451719" y="3648177"/>
            <a:ext cx="361507" cy="382883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74C3A85-B959-5CD7-C83C-A42F920C3B7E}"/>
              </a:ext>
            </a:extLst>
          </p:cNvPr>
          <p:cNvSpPr/>
          <p:nvPr/>
        </p:nvSpPr>
        <p:spPr>
          <a:xfrm>
            <a:off x="11624845" y="4740155"/>
            <a:ext cx="361507" cy="382883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FD9583F0-4C3E-D1D8-AB04-CFEEA92166FB}"/>
              </a:ext>
            </a:extLst>
          </p:cNvPr>
          <p:cNvSpPr/>
          <p:nvPr/>
        </p:nvSpPr>
        <p:spPr>
          <a:xfrm>
            <a:off x="10841579" y="5349755"/>
            <a:ext cx="361507" cy="382883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13AF630E-9C91-71D9-E2E9-25F1A6717843}"/>
              </a:ext>
            </a:extLst>
          </p:cNvPr>
          <p:cNvSpPr/>
          <p:nvPr/>
        </p:nvSpPr>
        <p:spPr>
          <a:xfrm>
            <a:off x="10418049" y="4590857"/>
            <a:ext cx="361507" cy="3828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1959B08-430D-42C0-19BD-380B7C6145EA}"/>
              </a:ext>
            </a:extLst>
          </p:cNvPr>
          <p:cNvSpPr/>
          <p:nvPr/>
        </p:nvSpPr>
        <p:spPr>
          <a:xfrm>
            <a:off x="9450740" y="5295956"/>
            <a:ext cx="361507" cy="382883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BD692E09-9C28-B05B-365F-07E91CB651C6}"/>
              </a:ext>
            </a:extLst>
          </p:cNvPr>
          <p:cNvSpPr/>
          <p:nvPr/>
        </p:nvSpPr>
        <p:spPr>
          <a:xfrm>
            <a:off x="9408884" y="4100759"/>
            <a:ext cx="361507" cy="382883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204A938B-3BEA-594B-611B-3437EDA1FED7}"/>
              </a:ext>
            </a:extLst>
          </p:cNvPr>
          <p:cNvCxnSpPr>
            <a:stCxn id="82" idx="5"/>
            <a:endCxn id="83" idx="1"/>
          </p:cNvCxnSpPr>
          <p:nvPr/>
        </p:nvCxnSpPr>
        <p:spPr>
          <a:xfrm>
            <a:off x="10760285" y="3974988"/>
            <a:ext cx="917501" cy="821239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317E271-A7E6-0C08-23D6-8A8D74812DC5}"/>
              </a:ext>
            </a:extLst>
          </p:cNvPr>
          <p:cNvCxnSpPr>
            <a:cxnSpLocks/>
            <a:stCxn id="82" idx="2"/>
            <a:endCxn id="87" idx="7"/>
          </p:cNvCxnSpPr>
          <p:nvPr/>
        </p:nvCxnSpPr>
        <p:spPr>
          <a:xfrm flipH="1">
            <a:off x="9717450" y="3839619"/>
            <a:ext cx="734269" cy="317212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5EC66AC-7812-58EE-2151-7AB5E806143E}"/>
              </a:ext>
            </a:extLst>
          </p:cNvPr>
          <p:cNvCxnSpPr>
            <a:cxnSpLocks/>
            <a:stCxn id="82" idx="4"/>
            <a:endCxn id="85" idx="0"/>
          </p:cNvCxnSpPr>
          <p:nvPr/>
        </p:nvCxnSpPr>
        <p:spPr>
          <a:xfrm flipH="1">
            <a:off x="10598803" y="4031060"/>
            <a:ext cx="33670" cy="559797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55AA57E-B5B2-5FEE-A483-488C67B20EE7}"/>
              </a:ext>
            </a:extLst>
          </p:cNvPr>
          <p:cNvCxnSpPr>
            <a:cxnSpLocks/>
            <a:stCxn id="85" idx="4"/>
            <a:endCxn id="84" idx="1"/>
          </p:cNvCxnSpPr>
          <p:nvPr/>
        </p:nvCxnSpPr>
        <p:spPr>
          <a:xfrm>
            <a:off x="10598803" y="4973740"/>
            <a:ext cx="295717" cy="432087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4B4B079-1830-D1B2-7066-7D684BCC927A}"/>
              </a:ext>
            </a:extLst>
          </p:cNvPr>
          <p:cNvCxnSpPr>
            <a:cxnSpLocks/>
            <a:stCxn id="85" idx="6"/>
            <a:endCxn id="83" idx="2"/>
          </p:cNvCxnSpPr>
          <p:nvPr/>
        </p:nvCxnSpPr>
        <p:spPr>
          <a:xfrm>
            <a:off x="10779556" y="4782299"/>
            <a:ext cx="845289" cy="149298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5D52EADF-1243-6235-FD2E-979F9134F24F}"/>
              </a:ext>
            </a:extLst>
          </p:cNvPr>
          <p:cNvCxnSpPr>
            <a:cxnSpLocks/>
            <a:stCxn id="86" idx="6"/>
            <a:endCxn id="84" idx="2"/>
          </p:cNvCxnSpPr>
          <p:nvPr/>
        </p:nvCxnSpPr>
        <p:spPr>
          <a:xfrm>
            <a:off x="9812247" y="5487398"/>
            <a:ext cx="1029332" cy="53799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46900E3-5820-F629-2473-EB2A36E32CFB}"/>
              </a:ext>
            </a:extLst>
          </p:cNvPr>
          <p:cNvCxnSpPr>
            <a:cxnSpLocks/>
            <a:stCxn id="86" idx="7"/>
            <a:endCxn id="85" idx="3"/>
          </p:cNvCxnSpPr>
          <p:nvPr/>
        </p:nvCxnSpPr>
        <p:spPr>
          <a:xfrm flipV="1">
            <a:off x="9759306" y="4917668"/>
            <a:ext cx="711684" cy="434360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0B771D1B-4B74-93FD-6C59-5B8A7276863D}"/>
              </a:ext>
            </a:extLst>
          </p:cNvPr>
          <p:cNvCxnSpPr>
            <a:cxnSpLocks/>
            <a:stCxn id="87" idx="5"/>
            <a:endCxn id="85" idx="2"/>
          </p:cNvCxnSpPr>
          <p:nvPr/>
        </p:nvCxnSpPr>
        <p:spPr>
          <a:xfrm>
            <a:off x="9717450" y="4427570"/>
            <a:ext cx="700599" cy="354729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E6037F1-9AA2-C586-0018-A4DDB45AD63A}"/>
              </a:ext>
            </a:extLst>
          </p:cNvPr>
          <p:cNvCxnSpPr>
            <a:cxnSpLocks/>
            <a:stCxn id="83" idx="3"/>
            <a:endCxn id="84" idx="7"/>
          </p:cNvCxnSpPr>
          <p:nvPr/>
        </p:nvCxnSpPr>
        <p:spPr>
          <a:xfrm flipH="1">
            <a:off x="11150145" y="5066966"/>
            <a:ext cx="527641" cy="338861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7262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26BB-3A07-FF15-CC8F-9AECAA805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E099D-6BAF-B69A-FACC-A6A718A31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 "In an art gallery, what is the minimum number of guards who together can observe the whole gallery?" </a:t>
            </a:r>
          </a:p>
          <a:p>
            <a:endParaRPr lang="en-US" dirty="0"/>
          </a:p>
          <a:p>
            <a:r>
              <a:rPr lang="en-US" dirty="0"/>
              <a:t>In the geometric version of the problem, the layout of the art gallery is represented by a simple polygon and each guard is represented by a point in the polygon. </a:t>
            </a:r>
          </a:p>
          <a:p>
            <a:r>
              <a:rPr lang="en-US" dirty="0"/>
              <a:t>A set S of points is said to guard a polygon if, for every point p in the polygon, there is some q ∈ S in S such that the line segment between p and q does not leave the polygon.</a:t>
            </a:r>
          </a:p>
          <a:p>
            <a:r>
              <a:rPr lang="en-US" dirty="0"/>
              <a:t>If n objects are placed into k boxes, then there is a box containing at most n/k objects.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47FC56-A5BE-1E57-3B7D-B13D3DC66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12" y="151673"/>
            <a:ext cx="11096223" cy="16064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082F6C-C47F-0D3A-4383-D678EE23C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354" y="5794619"/>
            <a:ext cx="5052646" cy="10765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686D96-A15F-D7FF-013E-FA24AE3BE390}"/>
              </a:ext>
            </a:extLst>
          </p:cNvPr>
          <p:cNvSpPr txBox="1"/>
          <p:nvPr/>
        </p:nvSpPr>
        <p:spPr>
          <a:xfrm>
            <a:off x="10309192" y="2217359"/>
            <a:ext cx="20892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 = ceiling (N/K)</a:t>
            </a:r>
          </a:p>
          <a:p>
            <a:r>
              <a:rPr lang="en-US" dirty="0"/>
              <a:t>N = ((B-1)*K) + 1</a:t>
            </a:r>
          </a:p>
        </p:txBody>
      </p:sp>
    </p:spTree>
    <p:extLst>
      <p:ext uri="{BB962C8B-B14F-4D97-AF65-F5344CB8AC3E}">
        <p14:creationId xmlns:p14="http://schemas.microsoft.com/office/powerpoint/2010/main" val="37743499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26BB-3A07-FF15-CC8F-9AECAA805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E099D-6BAF-B69A-FACC-A6A718A31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A group of students is selected from a class. </a:t>
            </a:r>
          </a:p>
          <a:p>
            <a:r>
              <a:rPr lang="en-US" dirty="0"/>
              <a:t>Every student in the class is either in the 3 grade or the 4 grade, and no student is in both the 3rd and the 4th grades. </a:t>
            </a:r>
          </a:p>
          <a:p>
            <a:r>
              <a:rPr lang="en-US" dirty="0"/>
              <a:t>How many students must be selected in order to guarantee that at</a:t>
            </a:r>
          </a:p>
          <a:p>
            <a:pPr lvl="1"/>
            <a:r>
              <a:rPr lang="en-US" dirty="0"/>
              <a:t>least </a:t>
            </a:r>
            <a:r>
              <a:rPr lang="en-US" u="sng" dirty="0"/>
              <a:t>five</a:t>
            </a:r>
            <a:r>
              <a:rPr lang="en-US" dirty="0"/>
              <a:t> 3 graders or 			b=5</a:t>
            </a:r>
          </a:p>
          <a:p>
            <a:pPr lvl="1"/>
            <a:r>
              <a:rPr lang="en-US" dirty="0"/>
              <a:t>at least </a:t>
            </a:r>
            <a:r>
              <a:rPr lang="en-US" u="sng" dirty="0"/>
              <a:t>five</a:t>
            </a:r>
            <a:r>
              <a:rPr lang="en-US" dirty="0"/>
              <a:t> 4 graders are selected?	K=2 - choices</a:t>
            </a:r>
          </a:p>
          <a:p>
            <a:pPr lvl="1"/>
            <a:endParaRPr lang="en-US" dirty="0"/>
          </a:p>
          <a:p>
            <a:r>
              <a:rPr lang="en-US" dirty="0"/>
              <a:t>K(b-1)+1 = 2(5-1) + 1 = 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47FC56-A5BE-1E57-3B7D-B13D3DC66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12" y="151673"/>
            <a:ext cx="11096223" cy="16064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082F6C-C47F-0D3A-4383-D678EE23C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354" y="5794619"/>
            <a:ext cx="5052646" cy="107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613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785A9-CB08-24D3-0FEE-92BC0BC58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2D6FCB-1E5A-6630-20F4-201468D1D3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77"/>
            <a:ext cx="10515600" cy="34285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B12C3F-D430-9D74-79FD-1FBCDBAA9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808" y="2896842"/>
            <a:ext cx="4547191" cy="396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5218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887EA-0E2C-CA90-4266-7C1B9727C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9B089-F435-8263-41C9-B1EF9BEE7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303990-D070-2A8E-0C99-DC5D040A5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1098184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4B9C87-027F-95C0-C10C-47D1A395C391}"/>
              </a:ext>
            </a:extLst>
          </p:cNvPr>
          <p:cNvSpPr/>
          <p:nvPr/>
        </p:nvSpPr>
        <p:spPr>
          <a:xfrm>
            <a:off x="609600" y="1481544"/>
            <a:ext cx="11210439" cy="16726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27C4BF-FF7D-21D0-91C8-406AF57E5319}"/>
              </a:ext>
            </a:extLst>
          </p:cNvPr>
          <p:cNvSpPr/>
          <p:nvPr/>
        </p:nvSpPr>
        <p:spPr>
          <a:xfrm>
            <a:off x="609601" y="4057950"/>
            <a:ext cx="11210439" cy="280005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4E4902-0DEA-D941-13E7-9CF0CE8CA108}"/>
              </a:ext>
            </a:extLst>
          </p:cNvPr>
          <p:cNvSpPr txBox="1"/>
          <p:nvPr/>
        </p:nvSpPr>
        <p:spPr>
          <a:xfrm>
            <a:off x="10099343" y="5640679"/>
            <a:ext cx="20926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 = ceiling (N/K)</a:t>
            </a:r>
          </a:p>
          <a:p>
            <a:r>
              <a:rPr lang="en-US" dirty="0"/>
              <a:t>N = ((B-1)*K) + 1</a:t>
            </a:r>
          </a:p>
        </p:txBody>
      </p:sp>
    </p:spTree>
    <p:extLst>
      <p:ext uri="{BB962C8B-B14F-4D97-AF65-F5344CB8AC3E}">
        <p14:creationId xmlns:p14="http://schemas.microsoft.com/office/powerpoint/2010/main" val="43195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96C33-F568-2841-4B5F-65E5903E5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0DA61-98E6-B9AA-193C-56AC4F229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95725"/>
            <a:ext cx="10515600" cy="2281238"/>
          </a:xfrm>
        </p:spPr>
        <p:txBody>
          <a:bodyPr/>
          <a:lstStyle/>
          <a:p>
            <a:pPr algn="l"/>
            <a:r>
              <a:rPr lang="en-US" sz="1800" b="0" i="0" u="none" strike="noStrike" baseline="0" dirty="0">
                <a:latin typeface="Roboto-Light"/>
              </a:rPr>
              <a:t>(b) How many people must be selected to make sure that there are at least 20 who are born</a:t>
            </a:r>
          </a:p>
          <a:p>
            <a:pPr algn="l"/>
            <a:r>
              <a:rPr lang="en-US" sz="1800" b="0" i="0" u="none" strike="noStrike" baseline="0" dirty="0">
                <a:latin typeface="Roboto-Light"/>
              </a:rPr>
              <a:t>in the same month?</a:t>
            </a:r>
          </a:p>
          <a:p>
            <a:pPr algn="l"/>
            <a:endParaRPr lang="en-US" sz="1800" dirty="0">
              <a:latin typeface="Roboto-Light"/>
            </a:endParaRPr>
          </a:p>
          <a:p>
            <a:pPr algn="l"/>
            <a:r>
              <a:rPr lang="pl-PL" sz="1800" b="0" i="0" u="none" strike="noStrike" baseline="0" dirty="0">
                <a:latin typeface="Roboto-Light"/>
              </a:rPr>
              <a:t>k(b - 1) + 1= 12(20 - 1) + 1 = 229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71021A-7E7C-9FF5-8C17-9A8BBC25E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5" y="0"/>
            <a:ext cx="9353550" cy="38957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2A7136-D3CB-B7F5-5397-7A4971EF75E8}"/>
              </a:ext>
            </a:extLst>
          </p:cNvPr>
          <p:cNvSpPr/>
          <p:nvPr/>
        </p:nvSpPr>
        <p:spPr>
          <a:xfrm>
            <a:off x="838200" y="1982568"/>
            <a:ext cx="11210439" cy="194786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816D5B-FC09-9D55-FABC-3CD0AF4AE9B0}"/>
              </a:ext>
            </a:extLst>
          </p:cNvPr>
          <p:cNvSpPr txBox="1"/>
          <p:nvPr/>
        </p:nvSpPr>
        <p:spPr>
          <a:xfrm>
            <a:off x="10307471" y="6211669"/>
            <a:ext cx="20926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 = ceiling (N/K)</a:t>
            </a:r>
          </a:p>
          <a:p>
            <a:r>
              <a:rPr lang="en-US" dirty="0"/>
              <a:t>N = ((B-1)*K) + 1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43F62F-9B02-1546-867C-B553BEB74979}"/>
              </a:ext>
            </a:extLst>
          </p:cNvPr>
          <p:cNvSpPr/>
          <p:nvPr/>
        </p:nvSpPr>
        <p:spPr>
          <a:xfrm>
            <a:off x="490780" y="4834950"/>
            <a:ext cx="8331487" cy="194786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450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F2CF-2A84-EB1A-9F68-9B1044B68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Breakdown of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EA693-14B7-A491-27D1-719C55C09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GenLexPermutations</a:t>
            </a:r>
            <a:r>
              <a:rPr lang="en-US" dirty="0"/>
              <a:t>(n)</a:t>
            </a:r>
          </a:p>
          <a:p>
            <a:pPr lvl="1"/>
            <a:r>
              <a:rPr lang="en-US" dirty="0"/>
              <a:t>P= (1,2,…n-1,n)</a:t>
            </a:r>
          </a:p>
          <a:p>
            <a:pPr lvl="1"/>
            <a:r>
              <a:rPr lang="en-US" dirty="0"/>
              <a:t>While P!=(n, n-1, … 2, 1)</a:t>
            </a:r>
          </a:p>
          <a:p>
            <a:pPr lvl="2"/>
            <a:r>
              <a:rPr lang="en-US" dirty="0"/>
              <a:t>P = </a:t>
            </a:r>
            <a:r>
              <a:rPr lang="en-US" dirty="0" err="1"/>
              <a:t>nextPerm</a:t>
            </a:r>
            <a:r>
              <a:rPr lang="en-US" dirty="0"/>
              <a:t>(p1, p2,…</a:t>
            </a:r>
            <a:r>
              <a:rPr lang="en-US" dirty="0" err="1"/>
              <a:t>pn</a:t>
            </a:r>
            <a:r>
              <a:rPr lang="en-US" dirty="0"/>
              <a:t>)</a:t>
            </a:r>
          </a:p>
          <a:p>
            <a:r>
              <a:rPr lang="en-US" dirty="0" err="1"/>
              <a:t>NextPerm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8B3097-9B04-7F2A-8E04-AC3C91A92981}"/>
              </a:ext>
            </a:extLst>
          </p:cNvPr>
          <p:cNvSpPr txBox="1"/>
          <p:nvPr/>
        </p:nvSpPr>
        <p:spPr>
          <a:xfrm>
            <a:off x="8589818" y="0"/>
            <a:ext cx="3602182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/>
              <a:t>GenLexPermutations</a:t>
            </a:r>
            <a:r>
              <a:rPr lang="en-US" dirty="0"/>
              <a:t>(n)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Initialize P = (1, 2, …, n - 1, n)</a:t>
            </a:r>
            <a:br>
              <a:rPr lang="en-US" dirty="0"/>
            </a:br>
            <a:r>
              <a:rPr lang="en-US" dirty="0"/>
              <a:t>Output P</a:t>
            </a:r>
            <a:br>
              <a:rPr lang="en-US" dirty="0"/>
            </a:br>
            <a:r>
              <a:rPr lang="en-US" dirty="0"/>
              <a:t>While P ≠ (n, n - 1, …, 2, 1),</a:t>
            </a:r>
            <a:br>
              <a:rPr lang="en-US" dirty="0"/>
            </a:br>
            <a:r>
              <a:rPr lang="en-US" dirty="0"/>
              <a:t>    P = </a:t>
            </a:r>
            <a:r>
              <a:rPr lang="en-US" dirty="0" err="1"/>
              <a:t>NextPerm</a:t>
            </a:r>
            <a:r>
              <a:rPr lang="en-US" dirty="0"/>
              <a:t>(P)</a:t>
            </a:r>
            <a:br>
              <a:rPr lang="en-US" dirty="0"/>
            </a:br>
            <a:r>
              <a:rPr lang="en-US" dirty="0"/>
              <a:t>    Output P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C54632-2623-C050-FF6B-4B204BCA34C3}"/>
              </a:ext>
            </a:extLst>
          </p:cNvPr>
          <p:cNvSpPr txBox="1"/>
          <p:nvPr/>
        </p:nvSpPr>
        <p:spPr>
          <a:xfrm>
            <a:off x="8589818" y="2055813"/>
            <a:ext cx="3602182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/>
              <a:t>NextPerm</a:t>
            </a:r>
            <a:r>
              <a:rPr lang="en-US" dirty="0"/>
              <a:t>(p</a:t>
            </a:r>
            <a:r>
              <a:rPr lang="en-US" baseline="-25000" dirty="0"/>
              <a:t>1</a:t>
            </a:r>
            <a:r>
              <a:rPr lang="en-US" dirty="0"/>
              <a:t>, p</a:t>
            </a:r>
            <a:r>
              <a:rPr lang="en-US" baseline="-25000" dirty="0"/>
              <a:t>2</a:t>
            </a:r>
            <a:r>
              <a:rPr lang="en-US" dirty="0"/>
              <a:t>, …, </a:t>
            </a:r>
            <a:r>
              <a:rPr lang="en-US" dirty="0" err="1"/>
              <a:t>p</a:t>
            </a:r>
            <a:r>
              <a:rPr lang="en-US" baseline="-25000" dirty="0" err="1"/>
              <a:t>n</a:t>
            </a:r>
            <a:r>
              <a:rPr lang="en-US" dirty="0"/>
              <a:t>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Let k be the largest index such that p</a:t>
            </a:r>
            <a:r>
              <a:rPr lang="en-US" baseline="-25000" dirty="0"/>
              <a:t>k</a:t>
            </a:r>
            <a:r>
              <a:rPr lang="en-US" dirty="0"/>
              <a:t> &lt; p</a:t>
            </a:r>
            <a:r>
              <a:rPr lang="en-US" baseline="-25000" dirty="0"/>
              <a:t>k+1</a:t>
            </a:r>
            <a:br>
              <a:rPr lang="en-US" dirty="0"/>
            </a:br>
            <a:r>
              <a:rPr lang="en-US" dirty="0"/>
              <a:t>    If no such k exists then (p</a:t>
            </a:r>
            <a:r>
              <a:rPr lang="en-US" baseline="-25000" dirty="0"/>
              <a:t>1</a:t>
            </a:r>
            <a:r>
              <a:rPr lang="en-US" dirty="0"/>
              <a:t>, p</a:t>
            </a:r>
            <a:r>
              <a:rPr lang="en-US" baseline="-25000" dirty="0"/>
              <a:t>2</a:t>
            </a:r>
            <a:r>
              <a:rPr lang="en-US" dirty="0"/>
              <a:t>, …, </a:t>
            </a:r>
            <a:r>
              <a:rPr lang="en-US" dirty="0" err="1"/>
              <a:t>p</a:t>
            </a:r>
            <a:r>
              <a:rPr lang="en-US" baseline="-25000" dirty="0" err="1"/>
              <a:t>n</a:t>
            </a:r>
            <a:r>
              <a:rPr lang="en-US" dirty="0"/>
              <a:t>) is the last permutation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Let </a:t>
            </a:r>
            <a:r>
              <a:rPr lang="en-US" dirty="0" err="1"/>
              <a:t>p</a:t>
            </a:r>
            <a:r>
              <a:rPr lang="en-US" baseline="-25000" dirty="0" err="1"/>
              <a:t>j</a:t>
            </a:r>
            <a:r>
              <a:rPr lang="en-US" dirty="0"/>
              <a:t> be the smallest element such that j &gt; k and </a:t>
            </a:r>
            <a:r>
              <a:rPr lang="en-US" dirty="0" err="1"/>
              <a:t>p</a:t>
            </a:r>
            <a:r>
              <a:rPr lang="en-US" baseline="-25000" dirty="0" err="1"/>
              <a:t>j</a:t>
            </a:r>
            <a:r>
              <a:rPr lang="en-US" dirty="0"/>
              <a:t> &gt; p</a:t>
            </a:r>
            <a:r>
              <a:rPr lang="en-US" baseline="-25000" dirty="0"/>
              <a:t>k</a:t>
            </a:r>
            <a:br>
              <a:rPr lang="en-US" dirty="0"/>
            </a:br>
            <a:r>
              <a:rPr lang="en-US" dirty="0"/>
              <a:t>Swap </a:t>
            </a:r>
            <a:r>
              <a:rPr lang="en-US" dirty="0" err="1"/>
              <a:t>p</a:t>
            </a:r>
            <a:r>
              <a:rPr lang="en-US" baseline="-25000" dirty="0" err="1"/>
              <a:t>j</a:t>
            </a:r>
            <a:r>
              <a:rPr lang="en-US" dirty="0"/>
              <a:t> and p</a:t>
            </a:r>
            <a:r>
              <a:rPr lang="en-US" baseline="-25000" dirty="0"/>
              <a:t>k</a:t>
            </a:r>
            <a:br>
              <a:rPr lang="en-US" dirty="0"/>
            </a:br>
            <a:r>
              <a:rPr lang="en-US" dirty="0"/>
              <a:t>Reverse the order of p</a:t>
            </a:r>
            <a:r>
              <a:rPr lang="en-US" baseline="-25000" dirty="0"/>
              <a:t>k+1</a:t>
            </a:r>
            <a:r>
              <a:rPr lang="en-US" dirty="0"/>
              <a:t>, …, </a:t>
            </a:r>
            <a:r>
              <a:rPr lang="en-US" dirty="0" err="1"/>
              <a:t>p</a:t>
            </a:r>
            <a:r>
              <a:rPr lang="en-US" baseline="-25000" dirty="0" err="1"/>
              <a:t>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Return( p</a:t>
            </a:r>
            <a:r>
              <a:rPr lang="en-US" baseline="-25000" dirty="0"/>
              <a:t>1</a:t>
            </a:r>
            <a:r>
              <a:rPr lang="en-US" dirty="0"/>
              <a:t>, p</a:t>
            </a:r>
            <a:r>
              <a:rPr lang="en-US" baseline="-25000" dirty="0"/>
              <a:t>2</a:t>
            </a:r>
            <a:r>
              <a:rPr lang="en-US" dirty="0"/>
              <a:t>, …, </a:t>
            </a:r>
            <a:r>
              <a:rPr lang="en-US" dirty="0" err="1"/>
              <a:t>p</a:t>
            </a:r>
            <a:r>
              <a:rPr lang="en-US" baseline="-25000" dirty="0" err="1"/>
              <a:t>n</a:t>
            </a:r>
            <a:r>
              <a:rPr lang="en-US" dirty="0"/>
              <a:t> ) </a:t>
            </a:r>
          </a:p>
        </p:txBody>
      </p:sp>
    </p:spTree>
    <p:extLst>
      <p:ext uri="{BB962C8B-B14F-4D97-AF65-F5344CB8AC3E}">
        <p14:creationId xmlns:p14="http://schemas.microsoft.com/office/powerpoint/2010/main" val="1635572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B3E26-59F9-7691-E631-5BA90FDC4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Permutation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184EDC-DCB8-6B1A-FC2D-EC8CF5020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47962"/>
            <a:ext cx="6248400" cy="787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9AF3B8-056D-5727-55A0-70ADD9DCA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98217"/>
            <a:ext cx="4432300" cy="7874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2CDECC1-2083-05AB-3D10-96F8FE398CCF}"/>
              </a:ext>
            </a:extLst>
          </p:cNvPr>
          <p:cNvSpPr/>
          <p:nvPr/>
        </p:nvSpPr>
        <p:spPr>
          <a:xfrm>
            <a:off x="1458097" y="2523772"/>
            <a:ext cx="407773" cy="2241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DE71A1-A4E9-7C18-9333-23E5CAEE9B06}"/>
              </a:ext>
            </a:extLst>
          </p:cNvPr>
          <p:cNvSpPr/>
          <p:nvPr/>
        </p:nvSpPr>
        <p:spPr>
          <a:xfrm>
            <a:off x="2691713" y="2543640"/>
            <a:ext cx="407773" cy="2241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6063B07-B85E-29D2-E89D-810051B92785}"/>
              </a:ext>
            </a:extLst>
          </p:cNvPr>
          <p:cNvSpPr/>
          <p:nvPr/>
        </p:nvSpPr>
        <p:spPr>
          <a:xfrm>
            <a:off x="3962400" y="2523772"/>
            <a:ext cx="407773" cy="2241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AA74A9-5DDA-CBD8-8AB6-CC036C9B154A}"/>
              </a:ext>
            </a:extLst>
          </p:cNvPr>
          <p:cNvSpPr/>
          <p:nvPr/>
        </p:nvSpPr>
        <p:spPr>
          <a:xfrm>
            <a:off x="1561070" y="3441643"/>
            <a:ext cx="407773" cy="22419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3E1FBD6-D2C4-D9C0-F30A-3419366F27BE}"/>
              </a:ext>
            </a:extLst>
          </p:cNvPr>
          <p:cNvSpPr/>
          <p:nvPr/>
        </p:nvSpPr>
        <p:spPr>
          <a:xfrm>
            <a:off x="2932670" y="3423267"/>
            <a:ext cx="407773" cy="22419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6E13BC5-15FB-30FD-B094-D8BAAB465533}"/>
              </a:ext>
            </a:extLst>
          </p:cNvPr>
          <p:cNvSpPr/>
          <p:nvPr/>
        </p:nvSpPr>
        <p:spPr>
          <a:xfrm>
            <a:off x="4520513" y="3399166"/>
            <a:ext cx="407773" cy="22419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2B63CF3-79A0-1E5B-B024-19E6C7A58A18}"/>
              </a:ext>
            </a:extLst>
          </p:cNvPr>
          <p:cNvSpPr/>
          <p:nvPr/>
        </p:nvSpPr>
        <p:spPr>
          <a:xfrm>
            <a:off x="5904469" y="3399166"/>
            <a:ext cx="407773" cy="22419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42169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xt Permutation - GeeksforGeeks">
            <a:extLst>
              <a:ext uri="{FF2B5EF4-FFF2-40B4-BE49-F238E27FC236}">
                <a16:creationId xmlns:a16="http://schemas.microsoft.com/office/drawing/2014/main" id="{922588EE-ACC4-51C8-F62B-A0E2C31E1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5577978" cy="4976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EAE41D-71F7-68C2-9763-50CA971E5181}"/>
              </a:ext>
            </a:extLst>
          </p:cNvPr>
          <p:cNvSpPr txBox="1"/>
          <p:nvPr/>
        </p:nvSpPr>
        <p:spPr>
          <a:xfrm>
            <a:off x="5541818" y="4001294"/>
            <a:ext cx="6096000" cy="286232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/>
              <a:t>NextPerm</a:t>
            </a:r>
            <a:r>
              <a:rPr lang="en-US" dirty="0"/>
              <a:t>(p</a:t>
            </a:r>
            <a:r>
              <a:rPr lang="en-US" baseline="-25000" dirty="0"/>
              <a:t>1</a:t>
            </a:r>
            <a:r>
              <a:rPr lang="en-US" dirty="0"/>
              <a:t>, p</a:t>
            </a:r>
            <a:r>
              <a:rPr lang="en-US" baseline="-25000" dirty="0"/>
              <a:t>2</a:t>
            </a:r>
            <a:r>
              <a:rPr lang="en-US" dirty="0"/>
              <a:t>, …, </a:t>
            </a:r>
            <a:r>
              <a:rPr lang="en-US" dirty="0" err="1"/>
              <a:t>p</a:t>
            </a:r>
            <a:r>
              <a:rPr lang="en-US" baseline="-25000" dirty="0" err="1"/>
              <a:t>n</a:t>
            </a:r>
            <a:r>
              <a:rPr lang="en-US" dirty="0"/>
              <a:t>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Let k be the largest index such that p</a:t>
            </a:r>
            <a:r>
              <a:rPr lang="en-US" baseline="-25000" dirty="0"/>
              <a:t>k</a:t>
            </a:r>
            <a:r>
              <a:rPr lang="en-US" dirty="0"/>
              <a:t> &lt; p</a:t>
            </a:r>
            <a:r>
              <a:rPr lang="en-US" baseline="-25000" dirty="0"/>
              <a:t>k+1</a:t>
            </a:r>
            <a:br>
              <a:rPr lang="en-US" dirty="0"/>
            </a:br>
            <a:r>
              <a:rPr lang="en-US" dirty="0"/>
              <a:t>    If no such k exists then (p</a:t>
            </a:r>
            <a:r>
              <a:rPr lang="en-US" baseline="-25000" dirty="0"/>
              <a:t>1</a:t>
            </a:r>
            <a:r>
              <a:rPr lang="en-US" dirty="0"/>
              <a:t>, p</a:t>
            </a:r>
            <a:r>
              <a:rPr lang="en-US" baseline="-25000" dirty="0"/>
              <a:t>2</a:t>
            </a:r>
            <a:r>
              <a:rPr lang="en-US" dirty="0"/>
              <a:t>, …, </a:t>
            </a:r>
            <a:r>
              <a:rPr lang="en-US" dirty="0" err="1"/>
              <a:t>p</a:t>
            </a:r>
            <a:r>
              <a:rPr lang="en-US" baseline="-25000" dirty="0" err="1"/>
              <a:t>n</a:t>
            </a:r>
            <a:r>
              <a:rPr lang="en-US" dirty="0"/>
              <a:t>) is the last permutation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Let </a:t>
            </a:r>
            <a:r>
              <a:rPr lang="en-US" dirty="0" err="1"/>
              <a:t>p</a:t>
            </a:r>
            <a:r>
              <a:rPr lang="en-US" baseline="-25000" dirty="0" err="1"/>
              <a:t>j</a:t>
            </a:r>
            <a:r>
              <a:rPr lang="en-US" dirty="0"/>
              <a:t> be the smallest element such that j &gt; k and </a:t>
            </a:r>
            <a:r>
              <a:rPr lang="en-US" dirty="0" err="1"/>
              <a:t>p</a:t>
            </a:r>
            <a:r>
              <a:rPr lang="en-US" baseline="-25000" dirty="0" err="1"/>
              <a:t>j</a:t>
            </a:r>
            <a:r>
              <a:rPr lang="en-US" dirty="0"/>
              <a:t> &gt; p</a:t>
            </a:r>
            <a:r>
              <a:rPr lang="en-US" baseline="-25000" dirty="0"/>
              <a:t>k</a:t>
            </a:r>
            <a:br>
              <a:rPr lang="en-US" dirty="0"/>
            </a:br>
            <a:r>
              <a:rPr lang="en-US" dirty="0"/>
              <a:t>Swap </a:t>
            </a:r>
            <a:r>
              <a:rPr lang="en-US" dirty="0" err="1"/>
              <a:t>p</a:t>
            </a:r>
            <a:r>
              <a:rPr lang="en-US" baseline="-25000" dirty="0" err="1"/>
              <a:t>j</a:t>
            </a:r>
            <a:r>
              <a:rPr lang="en-US" dirty="0"/>
              <a:t> and p</a:t>
            </a:r>
            <a:r>
              <a:rPr lang="en-US" baseline="-25000" dirty="0"/>
              <a:t>k</a:t>
            </a:r>
            <a:br>
              <a:rPr lang="en-US" dirty="0"/>
            </a:br>
            <a:r>
              <a:rPr lang="en-US" dirty="0"/>
              <a:t>Reverse the order of p</a:t>
            </a:r>
            <a:r>
              <a:rPr lang="en-US" baseline="-25000" dirty="0"/>
              <a:t>k+1</a:t>
            </a:r>
            <a:r>
              <a:rPr lang="en-US" dirty="0"/>
              <a:t>, …, </a:t>
            </a:r>
            <a:r>
              <a:rPr lang="en-US" dirty="0" err="1"/>
              <a:t>p</a:t>
            </a:r>
            <a:r>
              <a:rPr lang="en-US" baseline="-25000" dirty="0" err="1"/>
              <a:t>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Return( p</a:t>
            </a:r>
            <a:r>
              <a:rPr lang="en-US" baseline="-25000" dirty="0"/>
              <a:t>1</a:t>
            </a:r>
            <a:r>
              <a:rPr lang="en-US" dirty="0"/>
              <a:t>, p</a:t>
            </a:r>
            <a:r>
              <a:rPr lang="en-US" baseline="-25000" dirty="0"/>
              <a:t>2</a:t>
            </a:r>
            <a:r>
              <a:rPr lang="en-US" dirty="0"/>
              <a:t>, …, </a:t>
            </a:r>
            <a:r>
              <a:rPr lang="en-US" dirty="0" err="1"/>
              <a:t>p</a:t>
            </a:r>
            <a:r>
              <a:rPr lang="en-US" baseline="-25000" dirty="0" err="1"/>
              <a:t>n</a:t>
            </a:r>
            <a:r>
              <a:rPr lang="en-US" dirty="0"/>
              <a:t> 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8BEB53-C32E-154B-450D-9985175ABF51}"/>
              </a:ext>
            </a:extLst>
          </p:cNvPr>
          <p:cNvSpPr txBox="1"/>
          <p:nvPr/>
        </p:nvSpPr>
        <p:spPr>
          <a:xfrm>
            <a:off x="6096000" y="296862"/>
            <a:ext cx="51181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What it the next permutation of set {1,2,3,4,5} in lexicographic order after 	</a:t>
            </a:r>
          </a:p>
          <a:p>
            <a:r>
              <a:rPr lang="en-US" dirty="0"/>
              <a:t>(2,5,3,</a:t>
            </a:r>
            <a:r>
              <a:rPr lang="en-US" u="sng" dirty="0"/>
              <a:t>1</a:t>
            </a:r>
            <a:r>
              <a:rPr lang="en-US" dirty="0"/>
              <a:t>,4)?</a:t>
            </a:r>
          </a:p>
          <a:p>
            <a:r>
              <a:rPr lang="en-US" dirty="0"/>
              <a:t>(2,5,</a:t>
            </a:r>
            <a:r>
              <a:rPr lang="en-US" u="sng" dirty="0"/>
              <a:t>3</a:t>
            </a:r>
            <a:r>
              <a:rPr lang="en-US" dirty="0"/>
              <a:t>,4,1)</a:t>
            </a:r>
          </a:p>
          <a:p>
            <a:r>
              <a:rPr lang="en-US" dirty="0"/>
              <a:t>(2,5,4,</a:t>
            </a:r>
            <a:r>
              <a:rPr lang="en-US" u="sng" dirty="0"/>
              <a:t>1</a:t>
            </a:r>
            <a:r>
              <a:rPr lang="en-US" dirty="0"/>
              <a:t>,3)…</a:t>
            </a:r>
          </a:p>
          <a:p>
            <a:r>
              <a:rPr lang="en-US" dirty="0"/>
              <a:t>(</a:t>
            </a:r>
            <a:r>
              <a:rPr lang="en-US" u="sng" dirty="0"/>
              <a:t>2</a:t>
            </a:r>
            <a:r>
              <a:rPr lang="en-US" dirty="0"/>
              <a:t>,5,4,3,1)</a:t>
            </a:r>
          </a:p>
          <a:p>
            <a:r>
              <a:rPr lang="en-US" dirty="0"/>
              <a:t>(3,1,2,4,5)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1E036-5BC5-9323-6515-13F37E6DBA16}"/>
              </a:ext>
            </a:extLst>
          </p:cNvPr>
          <p:cNvSpPr txBox="1"/>
          <p:nvPr/>
        </p:nvSpPr>
        <p:spPr>
          <a:xfrm>
            <a:off x="65809" y="4976634"/>
            <a:ext cx="547600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Search from right to left until the current number is less than the one before</a:t>
            </a:r>
          </a:p>
          <a:p>
            <a:r>
              <a:rPr lang="en-US" dirty="0"/>
              <a:t>Find the smallest number to the right of that is greater than 1</a:t>
            </a:r>
          </a:p>
          <a:p>
            <a:r>
              <a:rPr lang="en-US" dirty="0"/>
              <a:t>Swap</a:t>
            </a:r>
          </a:p>
          <a:p>
            <a:r>
              <a:rPr lang="en-US" dirty="0"/>
              <a:t>Reorder in increasing order</a:t>
            </a:r>
          </a:p>
        </p:txBody>
      </p:sp>
    </p:spTree>
    <p:extLst>
      <p:ext uri="{BB962C8B-B14F-4D97-AF65-F5344CB8AC3E}">
        <p14:creationId xmlns:p14="http://schemas.microsoft.com/office/powerpoint/2010/main" val="1550022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5E97A-7625-E707-DE68-C578F8C30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0DC82-5760-0281-C2D7-543ABEE71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Permutation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412657-06D7-3B55-2A58-9C0A09A369F1}"/>
              </a:ext>
            </a:extLst>
          </p:cNvPr>
          <p:cNvSpPr txBox="1"/>
          <p:nvPr/>
        </p:nvSpPr>
        <p:spPr>
          <a:xfrm>
            <a:off x="8080184" y="2311647"/>
            <a:ext cx="411181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Search from right to left until the current number is less than the one before</a:t>
            </a:r>
          </a:p>
          <a:p>
            <a:r>
              <a:rPr lang="en-US" dirty="0"/>
              <a:t>Find the smallest number to the right of that is greater than 1</a:t>
            </a:r>
          </a:p>
          <a:p>
            <a:r>
              <a:rPr lang="en-US" dirty="0"/>
              <a:t>Swap</a:t>
            </a:r>
          </a:p>
          <a:p>
            <a:r>
              <a:rPr lang="en-US" dirty="0"/>
              <a:t>Reorder in increasing order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E063CE6-5CA0-E65D-1213-CD5BA8CCC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Enter the next </a:t>
            </a:r>
            <a:r>
              <a:rPr lang="en-US" dirty="0" err="1"/>
              <a:t>permuation</a:t>
            </a:r>
            <a:r>
              <a:rPr lang="en-US" dirty="0"/>
              <a:t> of set {1,2,3,4,5,6,7} in lexicographic order.</a:t>
            </a:r>
          </a:p>
          <a:p>
            <a:r>
              <a:rPr lang="en-US" dirty="0"/>
              <a:t>(1,7,4,6,5,3,2)</a:t>
            </a:r>
          </a:p>
          <a:p>
            <a:pPr lvl="1"/>
            <a:r>
              <a:rPr lang="en-US" dirty="0"/>
              <a:t>(1,7,</a:t>
            </a:r>
            <a:r>
              <a:rPr lang="en-US" b="1" dirty="0"/>
              <a:t>4</a:t>
            </a:r>
            <a:r>
              <a:rPr lang="en-US" dirty="0"/>
              <a:t>,</a:t>
            </a:r>
            <a:r>
              <a:rPr lang="en-US" u="sng" dirty="0"/>
              <a:t>6</a:t>
            </a:r>
            <a:r>
              <a:rPr lang="en-US" dirty="0"/>
              <a:t>,</a:t>
            </a:r>
            <a:r>
              <a:rPr lang="en-US" b="1" dirty="0"/>
              <a:t>5</a:t>
            </a:r>
            <a:r>
              <a:rPr lang="en-US" dirty="0"/>
              <a:t>,3,2)</a:t>
            </a:r>
          </a:p>
          <a:p>
            <a:r>
              <a:rPr lang="en-US" dirty="0"/>
              <a:t>(1,7,5,2,3,4,6)</a:t>
            </a:r>
          </a:p>
          <a:p>
            <a:r>
              <a:rPr lang="en-US" dirty="0"/>
              <a:t>(1,7,5,2,3,6,4)</a:t>
            </a:r>
          </a:p>
          <a:p>
            <a:r>
              <a:rPr lang="en-US" dirty="0"/>
              <a:t>(1,7,5,2,4,3,6)</a:t>
            </a:r>
          </a:p>
          <a:p>
            <a:r>
              <a:rPr lang="en-US" dirty="0"/>
              <a:t>(1,7,5,2,4,6,3)</a:t>
            </a:r>
          </a:p>
          <a:p>
            <a:r>
              <a:rPr lang="en-US" dirty="0"/>
              <a:t>(1,7,5,2,6,4,3)</a:t>
            </a:r>
          </a:p>
        </p:txBody>
      </p:sp>
      <p:pic>
        <p:nvPicPr>
          <p:cNvPr id="3" name="Picture 2" descr="Next Permutation - GeeksforGeeks">
            <a:extLst>
              <a:ext uri="{FF2B5EF4-FFF2-40B4-BE49-F238E27FC236}">
                <a16:creationId xmlns:a16="http://schemas.microsoft.com/office/drawing/2014/main" id="{D261E064-B8AF-C4BA-03B0-B45DA0BAD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878" y="3188810"/>
            <a:ext cx="4111816" cy="366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F08075-74A0-1284-7F68-365AF80F82C5}"/>
              </a:ext>
            </a:extLst>
          </p:cNvPr>
          <p:cNvSpPr txBox="1"/>
          <p:nvPr/>
        </p:nvSpPr>
        <p:spPr>
          <a:xfrm>
            <a:off x="8078694" y="4001294"/>
            <a:ext cx="4111816" cy="267765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 err="1"/>
              <a:t>NextPerm</a:t>
            </a:r>
            <a:r>
              <a:rPr lang="en-US" sz="1400" dirty="0"/>
              <a:t>(p</a:t>
            </a:r>
            <a:r>
              <a:rPr lang="en-US" sz="1400" baseline="-25000" dirty="0"/>
              <a:t>1</a:t>
            </a:r>
            <a:r>
              <a:rPr lang="en-US" sz="1400" dirty="0"/>
              <a:t>, p</a:t>
            </a:r>
            <a:r>
              <a:rPr lang="en-US" sz="1400" baseline="-25000" dirty="0"/>
              <a:t>2</a:t>
            </a:r>
            <a:r>
              <a:rPr lang="en-US" sz="1400" dirty="0"/>
              <a:t>, …, </a:t>
            </a:r>
            <a:r>
              <a:rPr lang="en-US" sz="1400" dirty="0" err="1"/>
              <a:t>p</a:t>
            </a:r>
            <a:r>
              <a:rPr lang="en-US" sz="1400" baseline="-25000" dirty="0" err="1"/>
              <a:t>n</a:t>
            </a:r>
            <a:r>
              <a:rPr lang="en-US" sz="1400" dirty="0"/>
              <a:t>)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Let k be the largest index such that p</a:t>
            </a:r>
            <a:r>
              <a:rPr lang="en-US" sz="1400" baseline="-25000" dirty="0"/>
              <a:t>k</a:t>
            </a:r>
            <a:r>
              <a:rPr lang="en-US" sz="1400" dirty="0"/>
              <a:t> &lt; p</a:t>
            </a:r>
            <a:r>
              <a:rPr lang="en-US" sz="1400" baseline="-25000" dirty="0"/>
              <a:t>k+1</a:t>
            </a:r>
            <a:br>
              <a:rPr lang="en-US" sz="1400" dirty="0"/>
            </a:br>
            <a:r>
              <a:rPr lang="en-US" sz="1400" dirty="0"/>
              <a:t>    If no such k exists then (p</a:t>
            </a:r>
            <a:r>
              <a:rPr lang="en-US" sz="1400" baseline="-25000" dirty="0"/>
              <a:t>1</a:t>
            </a:r>
            <a:r>
              <a:rPr lang="en-US" sz="1400" dirty="0"/>
              <a:t>, p</a:t>
            </a:r>
            <a:r>
              <a:rPr lang="en-US" sz="1400" baseline="-25000" dirty="0"/>
              <a:t>2</a:t>
            </a:r>
            <a:r>
              <a:rPr lang="en-US" sz="1400" dirty="0"/>
              <a:t>, …, </a:t>
            </a:r>
            <a:r>
              <a:rPr lang="en-US" sz="1400" dirty="0" err="1"/>
              <a:t>p</a:t>
            </a:r>
            <a:r>
              <a:rPr lang="en-US" sz="1400" baseline="-25000" dirty="0" err="1"/>
              <a:t>n</a:t>
            </a:r>
            <a:r>
              <a:rPr lang="en-US" sz="1400" dirty="0"/>
              <a:t>) is the last permutation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Let </a:t>
            </a:r>
            <a:r>
              <a:rPr lang="en-US" sz="1400" dirty="0" err="1"/>
              <a:t>p</a:t>
            </a:r>
            <a:r>
              <a:rPr lang="en-US" sz="1400" baseline="-25000" dirty="0" err="1"/>
              <a:t>j</a:t>
            </a:r>
            <a:r>
              <a:rPr lang="en-US" sz="1400" dirty="0"/>
              <a:t> be the smallest element such that j &gt; k and </a:t>
            </a:r>
            <a:r>
              <a:rPr lang="en-US" sz="1400" dirty="0" err="1"/>
              <a:t>p</a:t>
            </a:r>
            <a:r>
              <a:rPr lang="en-US" sz="1400" baseline="-25000" dirty="0" err="1"/>
              <a:t>j</a:t>
            </a:r>
            <a:r>
              <a:rPr lang="en-US" sz="1400" dirty="0"/>
              <a:t> &gt; p</a:t>
            </a:r>
            <a:r>
              <a:rPr lang="en-US" sz="1400" baseline="-25000" dirty="0"/>
              <a:t>k</a:t>
            </a:r>
            <a:br>
              <a:rPr lang="en-US" sz="1400" dirty="0"/>
            </a:br>
            <a:r>
              <a:rPr lang="en-US" sz="1400" dirty="0"/>
              <a:t>Swap </a:t>
            </a:r>
            <a:r>
              <a:rPr lang="en-US" sz="1400" dirty="0" err="1"/>
              <a:t>p</a:t>
            </a:r>
            <a:r>
              <a:rPr lang="en-US" sz="1400" baseline="-25000" dirty="0" err="1"/>
              <a:t>j</a:t>
            </a:r>
            <a:r>
              <a:rPr lang="en-US" sz="1400" dirty="0"/>
              <a:t> and p</a:t>
            </a:r>
            <a:r>
              <a:rPr lang="en-US" sz="1400" baseline="-25000" dirty="0"/>
              <a:t>k</a:t>
            </a:r>
            <a:br>
              <a:rPr lang="en-US" sz="1400" dirty="0"/>
            </a:br>
            <a:r>
              <a:rPr lang="en-US" sz="1400" dirty="0"/>
              <a:t>Reverse the order of p</a:t>
            </a:r>
            <a:r>
              <a:rPr lang="en-US" sz="1400" baseline="-25000" dirty="0"/>
              <a:t>k+1</a:t>
            </a:r>
            <a:r>
              <a:rPr lang="en-US" sz="1400" dirty="0"/>
              <a:t>, …, </a:t>
            </a:r>
            <a:r>
              <a:rPr lang="en-US" sz="1400" dirty="0" err="1"/>
              <a:t>p</a:t>
            </a:r>
            <a:r>
              <a:rPr lang="en-US" sz="1400" baseline="-25000" dirty="0" err="1"/>
              <a:t>n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Return( p</a:t>
            </a:r>
            <a:r>
              <a:rPr lang="en-US" sz="1400" baseline="-25000" dirty="0"/>
              <a:t>1</a:t>
            </a:r>
            <a:r>
              <a:rPr lang="en-US" sz="1400" dirty="0"/>
              <a:t>, p</a:t>
            </a:r>
            <a:r>
              <a:rPr lang="en-US" sz="1400" baseline="-25000" dirty="0"/>
              <a:t>2</a:t>
            </a:r>
            <a:r>
              <a:rPr lang="en-US" sz="1400" dirty="0"/>
              <a:t>, …, </a:t>
            </a:r>
            <a:r>
              <a:rPr lang="en-US" sz="1400" dirty="0" err="1"/>
              <a:t>p</a:t>
            </a:r>
            <a:r>
              <a:rPr lang="en-US" sz="1400" baseline="-25000" dirty="0" err="1"/>
              <a:t>n</a:t>
            </a:r>
            <a:r>
              <a:rPr lang="en-US" sz="1400" dirty="0"/>
              <a:t> ) </a:t>
            </a:r>
          </a:p>
        </p:txBody>
      </p:sp>
    </p:spTree>
    <p:extLst>
      <p:ext uri="{BB962C8B-B14F-4D97-AF65-F5344CB8AC3E}">
        <p14:creationId xmlns:p14="http://schemas.microsoft.com/office/powerpoint/2010/main" val="1727965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7A757-AE3E-D85D-3A9A-45C112CE8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Largest Subset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7DDB2-84B7-A021-D750-9E627F5DB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052353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Next Largest Subset is different than</a:t>
            </a:r>
            <a:br>
              <a:rPr lang="en-US" dirty="0"/>
            </a:br>
            <a:r>
              <a:rPr lang="en-US" dirty="0"/>
              <a:t> the </a:t>
            </a:r>
            <a:r>
              <a:rPr lang="en-US" dirty="0" err="1"/>
              <a:t>nextPerm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Sorted subsets are compared</a:t>
            </a:r>
          </a:p>
          <a:p>
            <a:pPr lvl="1"/>
            <a:r>
              <a:rPr lang="en-US" dirty="0"/>
              <a:t>The 3-subsets of the set {1, 2, 3, 4, 5} {</a:t>
            </a:r>
          </a:p>
          <a:p>
            <a:pPr lvl="2"/>
            <a:r>
              <a:rPr lang="en-US" dirty="0"/>
              <a:t>{1, 2, 3} &lt; {1, 2, 4} &lt; {1, 2, 5} </a:t>
            </a:r>
            <a:r>
              <a:rPr lang="en-US" b="1" dirty="0"/>
              <a:t>&lt; {1, 3, 4} &lt; {1, 3, 5} </a:t>
            </a:r>
            <a:r>
              <a:rPr lang="en-US" dirty="0"/>
              <a:t>&lt;</a:t>
            </a:r>
            <a:br>
              <a:rPr lang="en-US" dirty="0"/>
            </a:br>
            <a:br>
              <a:rPr lang="en-US" dirty="0"/>
            </a:br>
            <a:r>
              <a:rPr lang="en-US" dirty="0"/>
              <a:t>{1, 4, 5} &lt; {2, 3, 4} &lt; {2, 3, 5} &lt; {2, 4, 5} &lt; {3, 4, 5}</a:t>
            </a:r>
          </a:p>
          <a:p>
            <a:r>
              <a:rPr lang="en-US" dirty="0"/>
              <a:t>Given r-subset (5-subset) of {1,2,3,4,5,6,7,8, 9} </a:t>
            </a:r>
          </a:p>
          <a:p>
            <a:r>
              <a:rPr lang="en-US" dirty="0"/>
              <a:t>What is the next largest subset?</a:t>
            </a:r>
          </a:p>
          <a:p>
            <a:pPr lvl="1"/>
            <a:r>
              <a:rPr lang="en-US" dirty="0"/>
              <a:t>{1,2,3,4,5}	-&gt; {1,2,3,4,6}</a:t>
            </a:r>
          </a:p>
          <a:p>
            <a:pPr lvl="1"/>
            <a:r>
              <a:rPr lang="en-US" dirty="0"/>
              <a:t>{1,2,3,4,9}	-&gt; {1,2,3,5,6}</a:t>
            </a:r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dirty="0"/>
              <a:t>{1,2,4,8,9}	-&gt; {1,2,5,3,4} next Perm -&gt; order {1,2,3,4,5}</a:t>
            </a:r>
          </a:p>
          <a:p>
            <a:pPr lvl="1"/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{1,2,4,8,9} 	-&gt; {1,2,5,8,9} next subset</a:t>
            </a:r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dirty="0"/>
              <a:t>{4,5,7,8,9}	-&gt; {4,6,7,8,9}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B66D21-D4DC-5E8C-2F37-BB9BECA32CAB}"/>
              </a:ext>
            </a:extLst>
          </p:cNvPr>
          <p:cNvSpPr txBox="1"/>
          <p:nvPr/>
        </p:nvSpPr>
        <p:spPr>
          <a:xfrm>
            <a:off x="7478729" y="3585681"/>
            <a:ext cx="4713271" cy="31393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/>
              <a:t>NextSubset</a:t>
            </a:r>
            <a:r>
              <a:rPr lang="en-US" dirty="0"/>
              <a:t>(n, {s</a:t>
            </a:r>
            <a:r>
              <a:rPr lang="en-US" baseline="-25000" dirty="0"/>
              <a:t>1</a:t>
            </a:r>
            <a:r>
              <a:rPr lang="en-US" dirty="0"/>
              <a:t>, s</a:t>
            </a:r>
            <a:r>
              <a:rPr lang="en-US" baseline="-25000" dirty="0"/>
              <a:t>2</a:t>
            </a:r>
            <a:r>
              <a:rPr lang="en-US" dirty="0"/>
              <a:t>, …, </a:t>
            </a:r>
            <a:r>
              <a:rPr lang="en-US" dirty="0" err="1"/>
              <a:t>s</a:t>
            </a:r>
            <a:r>
              <a:rPr lang="en-US" baseline="-25000" dirty="0" err="1"/>
              <a:t>r</a:t>
            </a:r>
            <a:r>
              <a:rPr lang="en-US" dirty="0"/>
              <a:t>})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Let k be the largest index such that </a:t>
            </a:r>
            <a:r>
              <a:rPr lang="en-US" dirty="0" err="1"/>
              <a:t>s</a:t>
            </a:r>
            <a:r>
              <a:rPr lang="en-US" baseline="-25000" dirty="0" err="1"/>
              <a:t>k</a:t>
            </a:r>
            <a:r>
              <a:rPr lang="en-US" dirty="0"/>
              <a:t> &lt; n - r + k</a:t>
            </a:r>
            <a:br>
              <a:rPr lang="en-US" dirty="0"/>
            </a:br>
            <a:r>
              <a:rPr lang="en-US" dirty="0"/>
              <a:t>    If no such k exists then {s</a:t>
            </a:r>
            <a:r>
              <a:rPr lang="en-US" baseline="-25000" dirty="0"/>
              <a:t>1</a:t>
            </a:r>
            <a:r>
              <a:rPr lang="en-US" dirty="0"/>
              <a:t>, s</a:t>
            </a:r>
            <a:r>
              <a:rPr lang="en-US" baseline="-25000" dirty="0"/>
              <a:t>2</a:t>
            </a:r>
            <a:r>
              <a:rPr lang="en-US" dirty="0"/>
              <a:t>, …, </a:t>
            </a:r>
            <a:r>
              <a:rPr lang="en-US" dirty="0" err="1"/>
              <a:t>s</a:t>
            </a:r>
            <a:r>
              <a:rPr lang="en-US" baseline="-25000" dirty="0" err="1"/>
              <a:t>r</a:t>
            </a:r>
            <a:r>
              <a:rPr lang="en-US" dirty="0"/>
              <a:t>} is the last r-subset of {1, 2, …, n}.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s</a:t>
            </a:r>
            <a:r>
              <a:rPr lang="en-US" baseline="-25000" dirty="0" err="1"/>
              <a:t>k</a:t>
            </a:r>
            <a:r>
              <a:rPr lang="en-US" dirty="0"/>
              <a:t> := </a:t>
            </a:r>
            <a:r>
              <a:rPr lang="en-US" dirty="0" err="1"/>
              <a:t>s</a:t>
            </a:r>
            <a:r>
              <a:rPr lang="en-US" baseline="-25000" dirty="0" err="1"/>
              <a:t>k</a:t>
            </a:r>
            <a:r>
              <a:rPr lang="en-US" dirty="0"/>
              <a:t> + 1</a:t>
            </a:r>
            <a:br>
              <a:rPr lang="en-US" dirty="0"/>
            </a:br>
            <a:r>
              <a:rPr lang="en-US" dirty="0"/>
              <a:t>For j = k+1 to r</a:t>
            </a:r>
            <a:br>
              <a:rPr lang="en-US" dirty="0"/>
            </a:br>
            <a:r>
              <a:rPr lang="en-US" dirty="0"/>
              <a:t>    </a:t>
            </a:r>
            <a:r>
              <a:rPr lang="en-US" dirty="0" err="1"/>
              <a:t>s</a:t>
            </a:r>
            <a:r>
              <a:rPr lang="en-US" baseline="-25000" dirty="0" err="1"/>
              <a:t>j</a:t>
            </a:r>
            <a:r>
              <a:rPr lang="en-US" dirty="0"/>
              <a:t> := s</a:t>
            </a:r>
            <a:r>
              <a:rPr lang="en-US" baseline="-25000" dirty="0"/>
              <a:t>j-1</a:t>
            </a:r>
            <a:r>
              <a:rPr lang="en-US" dirty="0"/>
              <a:t>+1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Return( {s</a:t>
            </a:r>
            <a:r>
              <a:rPr lang="en-US" baseline="-25000" dirty="0"/>
              <a:t>1</a:t>
            </a:r>
            <a:r>
              <a:rPr lang="en-US" dirty="0"/>
              <a:t>, s</a:t>
            </a:r>
            <a:r>
              <a:rPr lang="en-US" baseline="-25000" dirty="0"/>
              <a:t>2</a:t>
            </a:r>
            <a:r>
              <a:rPr lang="en-US" dirty="0"/>
              <a:t>, …, </a:t>
            </a:r>
            <a:r>
              <a:rPr lang="en-US" dirty="0" err="1"/>
              <a:t>s</a:t>
            </a:r>
            <a:r>
              <a:rPr lang="en-US" baseline="-25000" dirty="0" err="1"/>
              <a:t>r</a:t>
            </a:r>
            <a:r>
              <a:rPr lang="en-US" dirty="0"/>
              <a:t>} 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1F32B1-DEE8-A81D-F431-A9C18BC45E0B}"/>
              </a:ext>
            </a:extLst>
          </p:cNvPr>
          <p:cNvSpPr txBox="1"/>
          <p:nvPr/>
        </p:nvSpPr>
        <p:spPr>
          <a:xfrm>
            <a:off x="8125146" y="1247603"/>
            <a:ext cx="3832260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/>
              <a:t>GenLexSubsets</a:t>
            </a:r>
            <a:r>
              <a:rPr lang="en-US" dirty="0"/>
              <a:t>(r, n)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Initialize S = {1, 2, …, r-1, r}</a:t>
            </a:r>
            <a:br>
              <a:rPr lang="en-US" dirty="0"/>
            </a:br>
            <a:r>
              <a:rPr lang="en-US" dirty="0"/>
              <a:t>Output S</a:t>
            </a:r>
            <a:br>
              <a:rPr lang="en-US" dirty="0"/>
            </a:br>
            <a:r>
              <a:rPr lang="en-US" dirty="0"/>
              <a:t>While S ≠ {n-r+1, …, n-1, n},</a:t>
            </a:r>
            <a:br>
              <a:rPr lang="en-US" dirty="0"/>
            </a:br>
            <a:r>
              <a:rPr lang="en-US" dirty="0"/>
              <a:t>    S = </a:t>
            </a:r>
            <a:r>
              <a:rPr lang="en-US" dirty="0" err="1"/>
              <a:t>NextSubset</a:t>
            </a:r>
            <a:r>
              <a:rPr lang="en-US" dirty="0"/>
              <a:t>(n, S)</a:t>
            </a:r>
            <a:br>
              <a:rPr lang="en-US" dirty="0"/>
            </a:br>
            <a:r>
              <a:rPr lang="en-US" dirty="0"/>
              <a:t>    Output S </a:t>
            </a:r>
          </a:p>
        </p:txBody>
      </p:sp>
      <p:pic>
        <p:nvPicPr>
          <p:cNvPr id="1026" name="Picture 2" descr="Domino PNG Images, Free Transparent Domino Download , Page 3 - KindPNG">
            <a:extLst>
              <a:ext uri="{FF2B5EF4-FFF2-40B4-BE49-F238E27FC236}">
                <a16:creationId xmlns:a16="http://schemas.microsoft.com/office/drawing/2014/main" id="{A62DF779-BC04-562B-BC5A-75C59C0B4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961186" y="507022"/>
            <a:ext cx="2304638" cy="129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002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1471</TotalTime>
  <Words>3037</Words>
  <Application>Microsoft Office PowerPoint</Application>
  <PresentationFormat>Widescreen</PresentationFormat>
  <Paragraphs>314</Paragraphs>
  <Slides>48</Slides>
  <Notes>2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Helvetica</vt:lpstr>
      <vt:lpstr>Roboto-Light</vt:lpstr>
      <vt:lpstr>Office Theme</vt:lpstr>
      <vt:lpstr>PowerPoint Presentation</vt:lpstr>
      <vt:lpstr>Counting</vt:lpstr>
      <vt:lpstr>PowerPoint Presentation</vt:lpstr>
      <vt:lpstr>11.1 Generating permutations and combinations</vt:lpstr>
      <vt:lpstr>Breakdown of algorithm</vt:lpstr>
      <vt:lpstr>Order Permutation</vt:lpstr>
      <vt:lpstr>PowerPoint Presentation</vt:lpstr>
      <vt:lpstr>Next Permutation</vt:lpstr>
      <vt:lpstr>Next Largest Subset</vt:lpstr>
      <vt:lpstr>Break down of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 of Combinations in Algrabra</vt:lpstr>
      <vt:lpstr>PowerPoint Presentation</vt:lpstr>
      <vt:lpstr>Proof</vt:lpstr>
      <vt:lpstr>PowerPoint Presentation</vt:lpstr>
      <vt:lpstr>PowerPoint Presentation</vt:lpstr>
      <vt:lpstr>11.2 Binomial coefficients and combinatorial identities</vt:lpstr>
      <vt:lpstr>11.2 Binomial coefficients and combinatorial identities</vt:lpstr>
      <vt:lpstr>PowerPoint Presentation</vt:lpstr>
      <vt:lpstr>PowerPoint Presentation</vt:lpstr>
      <vt:lpstr>11.2 Binomial coefficients and combinatorial identities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11.3 The pigeonhole principle  </vt:lpstr>
      <vt:lpstr>PowerPoint Presentation</vt:lpstr>
      <vt:lpstr>11.3 The pigeonhole principle  </vt:lpstr>
      <vt:lpstr>Complete Graph</vt:lpstr>
      <vt:lpstr>PowerPoint Presentation</vt:lpstr>
      <vt:lpstr>Remember Handshaking Theorem</vt:lpstr>
      <vt:lpstr>Remember Handshaking Theorem</vt:lpstr>
      <vt:lpstr>Handshaking Theorem</vt:lpstr>
      <vt:lpstr>Handshaking Theorem</vt:lpstr>
      <vt:lpstr>Handshake</vt:lpstr>
      <vt:lpstr>Coloring Graphs</vt:lpstr>
      <vt:lpstr>Chromatic Number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Clements, William</dc:creator>
  <cp:lastModifiedBy>Clements, William</cp:lastModifiedBy>
  <cp:revision>1</cp:revision>
  <dcterms:created xsi:type="dcterms:W3CDTF">2023-11-27T02:08:32Z</dcterms:created>
  <dcterms:modified xsi:type="dcterms:W3CDTF">2024-03-29T18:37:54Z</dcterms:modified>
</cp:coreProperties>
</file>